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sldIdLst>
    <p:sldId id="1304" r:id="rId3"/>
    <p:sldId id="1358" r:id="rId4"/>
    <p:sldId id="1359" r:id="rId5"/>
    <p:sldId id="1360" r:id="rId6"/>
    <p:sldId id="1361" r:id="rId7"/>
    <p:sldId id="1336" r:id="rId9"/>
    <p:sldId id="1371" r:id="rId10"/>
    <p:sldId id="1350" r:id="rId11"/>
    <p:sldId id="1347" r:id="rId12"/>
    <p:sldId id="1341" r:id="rId13"/>
    <p:sldId id="1342" r:id="rId14"/>
    <p:sldId id="1344" r:id="rId15"/>
    <p:sldId id="1343" r:id="rId16"/>
    <p:sldId id="1348" r:id="rId17"/>
    <p:sldId id="1346" r:id="rId18"/>
  </p:sldIdLst>
  <p:sldSz cx="24384000" cy="13716000"/>
  <p:notesSz cx="6797675" cy="992632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1pPr>
    <a:lvl2pPr marL="0" marR="0" indent="228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2pPr>
    <a:lvl3pPr marL="0" marR="0" indent="457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3pPr>
    <a:lvl4pPr marL="0" marR="0" indent="685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4pPr>
    <a:lvl5pPr marL="0" marR="0" indent="9144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5pPr>
    <a:lvl6pPr marL="0" marR="0" indent="11430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6pPr>
    <a:lvl7pPr marL="0" marR="0" indent="1371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7pPr>
    <a:lvl8pPr marL="0" marR="0" indent="1600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8pPr>
    <a:lvl9pPr marL="0" marR="0" indent="1828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9pPr>
  </p:defaultTextStyle>
  <p:extLst>
    <p:ext uri="{521415D9-36F7-43E2-AB2F-B90AF26B5E84}">
      <p14:sectionLst xmlns:p14="http://schemas.microsoft.com/office/powerpoint/2010/main">
        <p14:section name="默认节" id="{4C90A4F6-39B6-9041-9AB3-1E1465840592}">
          <p14:sldIdLst>
            <p14:sldId id="1358"/>
            <p14:sldId id="1359"/>
            <p14:sldId id="1360"/>
            <p14:sldId id="1361"/>
            <p14:sldId id="1350"/>
            <p14:sldId id="1347"/>
            <p14:sldId id="1342"/>
            <p14:sldId id="1344"/>
            <p14:sldId id="1336"/>
            <p14:sldId id="1371"/>
            <p14:sldId id="1341"/>
            <p14:sldId id="1343"/>
            <p14:sldId id="1346"/>
            <p14:sldId id="1348"/>
            <p14:sldId id="1304"/>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0923"/>
    <a:srgbClr val="05082A"/>
    <a:srgbClr val="07182C"/>
    <a:srgbClr val="000066"/>
    <a:srgbClr val="A4060E"/>
    <a:srgbClr val="E40B1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0" autoAdjust="0"/>
    <p:restoredTop sz="95179" autoAdjust="0"/>
  </p:normalViewPr>
  <p:slideViewPr>
    <p:cSldViewPr snapToGrid="0" snapToObjects="1" showGuides="1">
      <p:cViewPr varScale="1">
        <p:scale>
          <a:sx n="48" d="100"/>
          <a:sy n="48" d="100"/>
        </p:scale>
        <p:origin x="760" y="200"/>
      </p:cViewPr>
      <p:guideLst>
        <p:guide orient="horz" pos="4320"/>
        <p:guide pos="7704"/>
      </p:guideLst>
    </p:cSldViewPr>
  </p:slideViewPr>
  <p:notesTextViewPr>
    <p:cViewPr>
      <p:scale>
        <a:sx n="1" d="1"/>
        <a:sy n="1" d="1"/>
      </p:scale>
      <p:origin x="0" y="0"/>
    </p:cViewPr>
  </p:notesTextViewPr>
  <p:sorterViewPr>
    <p:cViewPr>
      <p:scale>
        <a:sx n="87" d="100"/>
        <a:sy n="87"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92" name="Shape 292"/>
          <p:cNvSpPr>
            <a:spLocks noGrp="1" noRot="1" noChangeAspect="1"/>
          </p:cNvSpPr>
          <p:nvPr>
            <p:ph type="sldImg"/>
          </p:nvPr>
        </p:nvSpPr>
        <p:spPr>
          <a:xfrm>
            <a:off x="90488" y="744538"/>
            <a:ext cx="6616700" cy="3722687"/>
          </a:xfrm>
          <a:prstGeom prst="rect">
            <a:avLst/>
          </a:prstGeom>
        </p:spPr>
        <p:txBody>
          <a:bodyPr/>
          <a:lstStyle/>
          <a:p/>
        </p:txBody>
      </p:sp>
      <p:sp>
        <p:nvSpPr>
          <p:cNvPr id="293" name="Shape 293"/>
          <p:cNvSpPr>
            <a:spLocks noGrp="1"/>
          </p:cNvSpPr>
          <p:nvPr>
            <p:ph type="body" sz="quarter" idx="1"/>
          </p:nvPr>
        </p:nvSpPr>
        <p:spPr>
          <a:xfrm>
            <a:off x="906357" y="4715153"/>
            <a:ext cx="4984962" cy="4466987"/>
          </a:xfrm>
          <a:prstGeom prst="rect">
            <a:avLst/>
          </a:prstGeom>
        </p:spPr>
        <p:txBody>
          <a:bodyPr/>
          <a:lstStyle/>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1pPr>
    <a:lvl2pPr indent="228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2pPr>
    <a:lvl3pPr indent="457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3pPr>
    <a:lvl4pPr indent="685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4pPr>
    <a:lvl5pPr indent="9144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5pPr>
    <a:lvl6pPr indent="11430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6pPr>
    <a:lvl7pPr indent="1371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7pPr>
    <a:lvl8pPr indent="1600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8pPr>
    <a:lvl9pPr indent="1828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0488" y="744538"/>
            <a:ext cx="6616700" cy="3722687"/>
          </a:xfrm>
        </p:spPr>
      </p:sp>
      <p:sp>
        <p:nvSpPr>
          <p:cNvPr id="3" name="备注占位符 2"/>
          <p:cNvSpPr>
            <a:spLocks noGrp="1"/>
          </p:cNvSpPr>
          <p:nvPr>
            <p:ph type="body" idx="1"/>
          </p:nvPr>
        </p:nvSpPr>
        <p:spPr/>
        <p:txBody>
          <a:bodyPr/>
          <a:lstStyle/>
          <a:p>
            <a:r>
              <a:rPr kumimoji="1" lang="zh-CN" altLang="en-US" dirty="0"/>
              <a:t>传网盘</a:t>
            </a:r>
            <a:endParaRPr kumimoji="1" lang="zh-CN" altLang="en-US" dirty="0"/>
          </a:p>
        </p:txBody>
      </p:sp>
      <p:sp>
        <p:nvSpPr>
          <p:cNvPr id="4" name="幻灯片编号占位符 3"/>
          <p:cNvSpPr>
            <a:spLocks noGrp="1"/>
          </p:cNvSpPr>
          <p:nvPr>
            <p:ph type="sldNum" sz="quarter" idx="10"/>
          </p:nvPr>
        </p:nvSpPr>
        <p:spPr>
          <a:xfrm>
            <a:off x="3850443" y="9428583"/>
            <a:ext cx="2945659" cy="496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B925BE9-82E7-D44B-BD53-AA98EAD8746F}" type="slidenum">
              <a:rPr kumimoji="1" lang="zh-CN" altLang="en-US" sz="1200" b="0" i="0" u="none" strike="noStrike" kern="1200" cap="none" spc="0" normalizeH="0" baseline="0" noProof="0" smtClean="0">
                <a:ln>
                  <a:noFill/>
                </a:ln>
                <a:solidFill>
                  <a:prstClr val="black"/>
                </a:solidFill>
                <a:effectLst/>
                <a:uLnTx/>
                <a:uFillTx/>
                <a:latin typeface="DengXian" panose="020F0502020204030204"/>
                <a:ea typeface="DengXian"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0488" y="744538"/>
            <a:ext cx="6616700" cy="3722687"/>
          </a:xfrm>
        </p:spPr>
      </p:sp>
      <p:sp>
        <p:nvSpPr>
          <p:cNvPr id="3" name="备注占位符 2"/>
          <p:cNvSpPr>
            <a:spLocks noGrp="1"/>
          </p:cNvSpPr>
          <p:nvPr>
            <p:ph type="body" idx="1"/>
          </p:nvPr>
        </p:nvSpPr>
        <p:spPr/>
        <p:txBody>
          <a:bodyPr/>
          <a:lstStyle/>
          <a:p>
            <a:r>
              <a:rPr kumimoji="1" lang="zh-CN" altLang="en-US" dirty="0"/>
              <a:t>传网盘</a:t>
            </a:r>
            <a:endParaRPr kumimoji="1" lang="zh-CN" altLang="en-US" dirty="0"/>
          </a:p>
        </p:txBody>
      </p:sp>
      <p:sp>
        <p:nvSpPr>
          <p:cNvPr id="4" name="幻灯片编号占位符 3"/>
          <p:cNvSpPr>
            <a:spLocks noGrp="1"/>
          </p:cNvSpPr>
          <p:nvPr>
            <p:ph type="sldNum" sz="quarter" idx="10"/>
          </p:nvPr>
        </p:nvSpPr>
        <p:spPr>
          <a:xfrm>
            <a:off x="3850443" y="9428583"/>
            <a:ext cx="2945659" cy="496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B925BE9-82E7-D44B-BD53-AA98EAD8746F}" type="slidenum">
              <a:rPr kumimoji="1" lang="zh-CN" altLang="en-US" sz="1200" b="0" i="0" u="none" strike="noStrike" kern="1200" cap="none" spc="0" normalizeH="0" baseline="0" noProof="0" smtClean="0">
                <a:ln>
                  <a:noFill/>
                </a:ln>
                <a:solidFill>
                  <a:prstClr val="black"/>
                </a:solidFill>
                <a:effectLst/>
                <a:uLnTx/>
                <a:uFillTx/>
                <a:latin typeface="DengXian" panose="020F0502020204030204"/>
                <a:ea typeface="DengXian"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0488" y="744538"/>
            <a:ext cx="6616700" cy="3722687"/>
          </a:xfrm>
        </p:spPr>
      </p:sp>
      <p:sp>
        <p:nvSpPr>
          <p:cNvPr id="3" name="备注占位符 2"/>
          <p:cNvSpPr>
            <a:spLocks noGrp="1"/>
          </p:cNvSpPr>
          <p:nvPr>
            <p:ph type="body" idx="1"/>
          </p:nvPr>
        </p:nvSpPr>
        <p:spPr/>
        <p:txBody>
          <a:bodyPr/>
          <a:lstStyle/>
          <a:p>
            <a:r>
              <a:rPr kumimoji="1" lang="zh-CN" altLang="en-US" dirty="0"/>
              <a:t>传网盘</a:t>
            </a:r>
            <a:endParaRPr kumimoji="1" lang="zh-CN" altLang="en-US" dirty="0"/>
          </a:p>
        </p:txBody>
      </p:sp>
      <p:sp>
        <p:nvSpPr>
          <p:cNvPr id="4" name="幻灯片编号占位符 3"/>
          <p:cNvSpPr>
            <a:spLocks noGrp="1"/>
          </p:cNvSpPr>
          <p:nvPr>
            <p:ph type="sldNum" sz="quarter" idx="10"/>
          </p:nvPr>
        </p:nvSpPr>
        <p:spPr>
          <a:xfrm>
            <a:off x="3850443" y="9428583"/>
            <a:ext cx="2945659" cy="496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B925BE9-82E7-D44B-BD53-AA98EAD8746F}" type="slidenum">
              <a:rPr kumimoji="1" lang="zh-CN" altLang="en-US" sz="1200" b="0" i="0" u="none" strike="noStrike" kern="1200" cap="none" spc="0" normalizeH="0" baseline="0" noProof="0" smtClean="0">
                <a:ln>
                  <a:noFill/>
                </a:ln>
                <a:solidFill>
                  <a:prstClr val="black"/>
                </a:solidFill>
                <a:effectLst/>
                <a:uLnTx/>
                <a:uFillTx/>
                <a:latin typeface="DengXian" panose="020F0502020204030204"/>
                <a:ea typeface="DengXian"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0488" y="744538"/>
            <a:ext cx="6616700" cy="3722687"/>
          </a:xfrm>
        </p:spPr>
      </p:sp>
      <p:sp>
        <p:nvSpPr>
          <p:cNvPr id="3" name="备注占位符 2"/>
          <p:cNvSpPr>
            <a:spLocks noGrp="1"/>
          </p:cNvSpPr>
          <p:nvPr>
            <p:ph type="body" idx="1"/>
          </p:nvPr>
        </p:nvSpPr>
        <p:spPr/>
        <p:txBody>
          <a:bodyPr/>
          <a:lstStyle/>
          <a:p>
            <a:r>
              <a:rPr kumimoji="1" lang="zh-CN" altLang="en-US" dirty="0"/>
              <a:t>传网盘</a:t>
            </a:r>
            <a:endParaRPr kumimoji="1" lang="zh-CN" altLang="en-US" dirty="0"/>
          </a:p>
        </p:txBody>
      </p:sp>
      <p:sp>
        <p:nvSpPr>
          <p:cNvPr id="4" name="幻灯片编号占位符 3"/>
          <p:cNvSpPr>
            <a:spLocks noGrp="1"/>
          </p:cNvSpPr>
          <p:nvPr>
            <p:ph type="sldNum" sz="quarter" idx="10"/>
          </p:nvPr>
        </p:nvSpPr>
        <p:spPr>
          <a:xfrm>
            <a:off x="3850443" y="9428583"/>
            <a:ext cx="2945659" cy="496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B925BE9-82E7-D44B-BD53-AA98EAD8746F}" type="slidenum">
              <a:rPr kumimoji="1" lang="zh-CN" altLang="en-US" sz="1200" b="0" i="0" u="none" strike="noStrike" kern="1200" cap="none" spc="0" normalizeH="0" baseline="0" noProof="0" smtClean="0">
                <a:ln>
                  <a:noFill/>
                </a:ln>
                <a:solidFill>
                  <a:prstClr val="black"/>
                </a:solidFill>
                <a:effectLst/>
                <a:uLnTx/>
                <a:uFillTx/>
                <a:latin typeface="DengXian" panose="020F0502020204030204"/>
                <a:ea typeface="DengXian"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0488" y="744538"/>
            <a:ext cx="6616700" cy="3722687"/>
          </a:xfrm>
        </p:spPr>
      </p:sp>
      <p:sp>
        <p:nvSpPr>
          <p:cNvPr id="3" name="备注占位符 2"/>
          <p:cNvSpPr>
            <a:spLocks noGrp="1"/>
          </p:cNvSpPr>
          <p:nvPr>
            <p:ph type="body" idx="1"/>
          </p:nvPr>
        </p:nvSpPr>
        <p:spPr/>
        <p:txBody>
          <a:bodyPr/>
          <a:lstStyle/>
          <a:p>
            <a:r>
              <a:rPr kumimoji="1" lang="zh-CN" altLang="en-US" dirty="0"/>
              <a:t>传网盘</a:t>
            </a:r>
            <a:endParaRPr kumimoji="1" lang="zh-CN" altLang="en-US" dirty="0"/>
          </a:p>
        </p:txBody>
      </p:sp>
      <p:sp>
        <p:nvSpPr>
          <p:cNvPr id="4" name="幻灯片编号占位符 3"/>
          <p:cNvSpPr>
            <a:spLocks noGrp="1"/>
          </p:cNvSpPr>
          <p:nvPr>
            <p:ph type="sldNum" sz="quarter" idx="10"/>
          </p:nvPr>
        </p:nvSpPr>
        <p:spPr>
          <a:xfrm>
            <a:off x="3850443" y="9428583"/>
            <a:ext cx="2945659" cy="496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B925BE9-82E7-D44B-BD53-AA98EAD8746F}" type="slidenum">
              <a:rPr kumimoji="1" lang="zh-CN" altLang="en-US" sz="1200" b="0" i="0" u="none" strike="noStrike" kern="1200" cap="none" spc="0" normalizeH="0" baseline="0" noProof="0" smtClean="0">
                <a:ln>
                  <a:noFill/>
                </a:ln>
                <a:solidFill>
                  <a:prstClr val="black"/>
                </a:solidFill>
                <a:effectLst/>
                <a:uLnTx/>
                <a:uFillTx/>
                <a:latin typeface="DengXian" panose="020F0502020204030204"/>
                <a:ea typeface="DengXian"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0488" y="744538"/>
            <a:ext cx="6616700" cy="3722687"/>
          </a:xfrm>
        </p:spPr>
      </p:sp>
      <p:sp>
        <p:nvSpPr>
          <p:cNvPr id="3" name="备注占位符 2"/>
          <p:cNvSpPr>
            <a:spLocks noGrp="1"/>
          </p:cNvSpPr>
          <p:nvPr>
            <p:ph type="body" idx="1"/>
          </p:nvPr>
        </p:nvSpPr>
        <p:spPr/>
        <p:txBody>
          <a:bodyPr/>
          <a:lstStyle/>
          <a:p>
            <a:r>
              <a:rPr kumimoji="1" lang="zh-CN" altLang="en-US" dirty="0"/>
              <a:t>传网盘</a:t>
            </a:r>
            <a:endParaRPr kumimoji="1" lang="zh-CN" altLang="en-US" dirty="0"/>
          </a:p>
        </p:txBody>
      </p:sp>
      <p:sp>
        <p:nvSpPr>
          <p:cNvPr id="4" name="幻灯片编号占位符 3"/>
          <p:cNvSpPr>
            <a:spLocks noGrp="1"/>
          </p:cNvSpPr>
          <p:nvPr>
            <p:ph type="sldNum" sz="quarter" idx="10"/>
          </p:nvPr>
        </p:nvSpPr>
        <p:spPr>
          <a:xfrm>
            <a:off x="3850443" y="9428583"/>
            <a:ext cx="2945659" cy="496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B925BE9-82E7-D44B-BD53-AA98EAD8746F}" type="slidenum">
              <a:rPr kumimoji="1" lang="zh-CN" altLang="en-US" sz="1200" b="0" i="0" u="none" strike="noStrike" kern="1200" cap="none" spc="0" normalizeH="0" baseline="0" noProof="0" smtClean="0">
                <a:ln>
                  <a:noFill/>
                </a:ln>
                <a:solidFill>
                  <a:prstClr val="black"/>
                </a:solidFill>
                <a:effectLst/>
                <a:uLnTx/>
                <a:uFillTx/>
                <a:latin typeface="DengXian" panose="020F0502020204030204"/>
                <a:ea typeface="DengXian"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0488" y="744538"/>
            <a:ext cx="6616700" cy="3722687"/>
          </a:xfrm>
        </p:spPr>
      </p:sp>
      <p:sp>
        <p:nvSpPr>
          <p:cNvPr id="3" name="备注占位符 2"/>
          <p:cNvSpPr>
            <a:spLocks noGrp="1"/>
          </p:cNvSpPr>
          <p:nvPr>
            <p:ph type="body" idx="1"/>
          </p:nvPr>
        </p:nvSpPr>
        <p:spPr/>
        <p:txBody>
          <a:bodyPr/>
          <a:lstStyle/>
          <a:p>
            <a:r>
              <a:rPr kumimoji="1" lang="zh-CN" altLang="en-US" dirty="0"/>
              <a:t>传网盘</a:t>
            </a:r>
            <a:endParaRPr kumimoji="1" lang="zh-CN" altLang="en-US" dirty="0"/>
          </a:p>
        </p:txBody>
      </p:sp>
      <p:sp>
        <p:nvSpPr>
          <p:cNvPr id="4" name="幻灯片编号占位符 3"/>
          <p:cNvSpPr>
            <a:spLocks noGrp="1"/>
          </p:cNvSpPr>
          <p:nvPr>
            <p:ph type="sldNum" sz="quarter" idx="10"/>
          </p:nvPr>
        </p:nvSpPr>
        <p:spPr>
          <a:xfrm>
            <a:off x="3850443" y="9428583"/>
            <a:ext cx="2945659" cy="496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B925BE9-82E7-D44B-BD53-AA98EAD8746F}" type="slidenum">
              <a:rPr kumimoji="1" lang="zh-CN" altLang="en-US" sz="1200" b="0" i="0" u="none" strike="noStrike" kern="1200" cap="none" spc="0" normalizeH="0" baseline="0" noProof="0" smtClean="0">
                <a:ln>
                  <a:noFill/>
                </a:ln>
                <a:solidFill>
                  <a:prstClr val="black"/>
                </a:solidFill>
                <a:effectLst/>
                <a:uLnTx/>
                <a:uFillTx/>
                <a:latin typeface="DengXian" panose="020F0502020204030204"/>
                <a:ea typeface="DengXian"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0488" y="744538"/>
            <a:ext cx="6616700" cy="3722687"/>
          </a:xfrm>
        </p:spPr>
      </p:sp>
      <p:sp>
        <p:nvSpPr>
          <p:cNvPr id="3" name="备注占位符 2"/>
          <p:cNvSpPr>
            <a:spLocks noGrp="1"/>
          </p:cNvSpPr>
          <p:nvPr>
            <p:ph type="body" idx="1"/>
          </p:nvPr>
        </p:nvSpPr>
        <p:spPr/>
        <p:txBody>
          <a:bodyPr/>
          <a:lstStyle/>
          <a:p>
            <a:r>
              <a:rPr kumimoji="1" lang="zh-CN" altLang="en-US" dirty="0"/>
              <a:t>传网盘</a:t>
            </a:r>
            <a:endParaRPr kumimoji="1" lang="zh-CN" altLang="en-US" dirty="0"/>
          </a:p>
        </p:txBody>
      </p:sp>
      <p:sp>
        <p:nvSpPr>
          <p:cNvPr id="4" name="幻灯片编号占位符 3"/>
          <p:cNvSpPr>
            <a:spLocks noGrp="1"/>
          </p:cNvSpPr>
          <p:nvPr>
            <p:ph type="sldNum" sz="quarter" idx="10"/>
          </p:nvPr>
        </p:nvSpPr>
        <p:spPr>
          <a:xfrm>
            <a:off x="3850443" y="9428583"/>
            <a:ext cx="2945659" cy="496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B925BE9-82E7-D44B-BD53-AA98EAD8746F}" type="slidenum">
              <a:rPr kumimoji="1" lang="zh-CN" altLang="en-US" sz="1200" b="0" i="0" u="none" strike="noStrike" kern="1200" cap="none" spc="0" normalizeH="0" baseline="0" noProof="0" smtClean="0">
                <a:ln>
                  <a:noFill/>
                </a:ln>
                <a:solidFill>
                  <a:prstClr val="black"/>
                </a:solidFill>
                <a:effectLst/>
                <a:uLnTx/>
                <a:uFillTx/>
                <a:latin typeface="DengXian" panose="020F0502020204030204"/>
                <a:ea typeface="DengXian"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0488" y="744538"/>
            <a:ext cx="6616700" cy="3722687"/>
          </a:xfrm>
        </p:spPr>
      </p:sp>
      <p:sp>
        <p:nvSpPr>
          <p:cNvPr id="3" name="备注占位符 2"/>
          <p:cNvSpPr>
            <a:spLocks noGrp="1"/>
          </p:cNvSpPr>
          <p:nvPr>
            <p:ph type="body" idx="1"/>
          </p:nvPr>
        </p:nvSpPr>
        <p:spPr/>
        <p:txBody>
          <a:bodyPr/>
          <a:lstStyle/>
          <a:p>
            <a:r>
              <a:rPr kumimoji="1" lang="zh-CN" altLang="en-US" dirty="0"/>
              <a:t>传网盘</a:t>
            </a:r>
            <a:endParaRPr kumimoji="1" lang="zh-CN" altLang="en-US" dirty="0"/>
          </a:p>
        </p:txBody>
      </p:sp>
      <p:sp>
        <p:nvSpPr>
          <p:cNvPr id="4" name="幻灯片编号占位符 3"/>
          <p:cNvSpPr>
            <a:spLocks noGrp="1"/>
          </p:cNvSpPr>
          <p:nvPr>
            <p:ph type="sldNum" sz="quarter" idx="10"/>
          </p:nvPr>
        </p:nvSpPr>
        <p:spPr>
          <a:xfrm>
            <a:off x="3850443" y="9428583"/>
            <a:ext cx="2945659" cy="496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B925BE9-82E7-D44B-BD53-AA98EAD8746F}" type="slidenum">
              <a:rPr kumimoji="1" lang="zh-CN" altLang="en-US" sz="1200" b="0" i="0" u="none" strike="noStrike" kern="1200" cap="none" spc="0" normalizeH="0" baseline="0" noProof="0" smtClean="0">
                <a:ln>
                  <a:noFill/>
                </a:ln>
                <a:solidFill>
                  <a:prstClr val="black"/>
                </a:solidFill>
                <a:effectLst/>
                <a:uLnTx/>
                <a:uFillTx/>
                <a:latin typeface="DengXian" panose="020F0502020204030204"/>
                <a:ea typeface="DengXian"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0488" y="744538"/>
            <a:ext cx="6616700" cy="3722687"/>
          </a:xfrm>
        </p:spPr>
      </p:sp>
      <p:sp>
        <p:nvSpPr>
          <p:cNvPr id="3" name="备注占位符 2"/>
          <p:cNvSpPr>
            <a:spLocks noGrp="1"/>
          </p:cNvSpPr>
          <p:nvPr>
            <p:ph type="body" idx="1"/>
          </p:nvPr>
        </p:nvSpPr>
        <p:spPr/>
        <p:txBody>
          <a:bodyPr/>
          <a:lstStyle/>
          <a:p>
            <a:r>
              <a:rPr kumimoji="1" lang="zh-CN" altLang="en-US" dirty="0"/>
              <a:t>传网盘</a:t>
            </a:r>
            <a:endParaRPr kumimoji="1" lang="zh-CN" altLang="en-US" dirty="0"/>
          </a:p>
        </p:txBody>
      </p:sp>
      <p:sp>
        <p:nvSpPr>
          <p:cNvPr id="4" name="幻灯片编号占位符 3"/>
          <p:cNvSpPr>
            <a:spLocks noGrp="1"/>
          </p:cNvSpPr>
          <p:nvPr>
            <p:ph type="sldNum" sz="quarter" idx="10"/>
          </p:nvPr>
        </p:nvSpPr>
        <p:spPr>
          <a:xfrm>
            <a:off x="3850443" y="9428583"/>
            <a:ext cx="2945659" cy="496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B925BE9-82E7-D44B-BD53-AA98EAD8746F}" type="slidenum">
              <a:rPr kumimoji="1" lang="zh-CN" altLang="en-US" sz="1200" b="0" i="0" u="none" strike="noStrike" kern="1200" cap="none" spc="0" normalizeH="0" baseline="0" noProof="0" smtClean="0">
                <a:ln>
                  <a:noFill/>
                </a:ln>
                <a:solidFill>
                  <a:prstClr val="black"/>
                </a:solidFill>
                <a:effectLst/>
                <a:uLnTx/>
                <a:uFillTx/>
                <a:latin typeface="DengXian" panose="020F0502020204030204"/>
                <a:ea typeface="DengXian"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0488" y="744538"/>
            <a:ext cx="6616700" cy="3722687"/>
          </a:xfrm>
        </p:spPr>
      </p:sp>
      <p:sp>
        <p:nvSpPr>
          <p:cNvPr id="3" name="备注占位符 2"/>
          <p:cNvSpPr>
            <a:spLocks noGrp="1"/>
          </p:cNvSpPr>
          <p:nvPr>
            <p:ph type="body" idx="1"/>
          </p:nvPr>
        </p:nvSpPr>
        <p:spPr/>
        <p:txBody>
          <a:bodyPr/>
          <a:lstStyle/>
          <a:p>
            <a:r>
              <a:rPr kumimoji="1" lang="zh-CN" altLang="en-US" dirty="0"/>
              <a:t>传网盘</a:t>
            </a:r>
            <a:endParaRPr kumimoji="1" lang="zh-CN" altLang="en-US" dirty="0"/>
          </a:p>
        </p:txBody>
      </p:sp>
      <p:sp>
        <p:nvSpPr>
          <p:cNvPr id="4" name="幻灯片编号占位符 3"/>
          <p:cNvSpPr>
            <a:spLocks noGrp="1"/>
          </p:cNvSpPr>
          <p:nvPr>
            <p:ph type="sldNum" sz="quarter" idx="10"/>
          </p:nvPr>
        </p:nvSpPr>
        <p:spPr>
          <a:xfrm>
            <a:off x="3850443" y="9428583"/>
            <a:ext cx="2945659" cy="496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B925BE9-82E7-D44B-BD53-AA98EAD8746F}" type="slidenum">
              <a:rPr kumimoji="1" lang="zh-CN" altLang="en-US" sz="1200" b="0" i="0" u="none" strike="noStrike" kern="1200" cap="none" spc="0" normalizeH="0" baseline="0" noProof="0" smtClean="0">
                <a:ln>
                  <a:noFill/>
                </a:ln>
                <a:solidFill>
                  <a:prstClr val="black"/>
                </a:solidFill>
                <a:effectLst/>
                <a:uLnTx/>
                <a:uFillTx/>
                <a:latin typeface="DengXian" panose="020F0502020204030204"/>
                <a:ea typeface="DengXian" panose="02010600030101010101" pitchFamily="2" charset="-122"/>
                <a:cs typeface="+mn-cs"/>
              </a:rPr>
            </a:fld>
            <a:endParaRPr kumimoji="1" lang="zh-CN" altLang="en-US" sz="1200" b="0" i="0" u="none" strike="noStrike" kern="1200" cap="none" spc="0" normalizeH="0" baseline="0" noProof="0">
              <a:ln>
                <a:noFill/>
              </a:ln>
              <a:solidFill>
                <a:prstClr val="black"/>
              </a:solidFill>
              <a:effectLst/>
              <a:uLnTx/>
              <a:uFillTx/>
              <a:latin typeface="DengXian" panose="020F0502020204030204"/>
              <a:ea typeface="DengXian"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标题文本"/>
          <p:cNvSpPr txBox="1">
            <a:spLocks noGrp="1"/>
          </p:cNvSpPr>
          <p:nvPr>
            <p:ph type="title" hasCustomPrompt="1"/>
          </p:nvPr>
        </p:nvSpPr>
        <p:spPr>
          <a:xfrm>
            <a:off x="1778000" y="4533900"/>
            <a:ext cx="20828000" cy="4648200"/>
          </a:xfrm>
          <a:prstGeom prst="rect">
            <a:avLst/>
          </a:prstGeom>
        </p:spPr>
        <p:txBody>
          <a:bodyPr/>
          <a:lstStyle/>
          <a:p>
            <a:r>
              <a:t>标题文本</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Custom Layout">
    <p:spTree>
      <p:nvGrpSpPr>
        <p:cNvPr id="1" name=""/>
        <p:cNvGrpSpPr/>
        <p:nvPr/>
      </p:nvGrpSpPr>
      <p:grpSpPr>
        <a:xfrm>
          <a:off x="0" y="0"/>
          <a:ext cx="0" cy="0"/>
          <a:chOff x="0" y="0"/>
          <a:chExt cx="0" cy="0"/>
        </a:xfrm>
      </p:grpSpPr>
      <p:sp>
        <p:nvSpPr>
          <p:cNvPr id="170" name="Picture Placeholder 7"/>
          <p:cNvSpPr>
            <a:spLocks noGrp="1"/>
          </p:cNvSpPr>
          <p:nvPr>
            <p:ph type="pic" idx="13"/>
          </p:nvPr>
        </p:nvSpPr>
        <p:spPr>
          <a:xfrm>
            <a:off x="915987" y="3025712"/>
            <a:ext cx="17172433" cy="9637777"/>
          </a:xfrm>
          <a:prstGeom prst="rect">
            <a:avLst/>
          </a:prstGeom>
        </p:spPr>
        <p:txBody>
          <a:bodyPr lIns="91439" tIns="45719" rIns="91439" bIns="45719" anchor="t">
            <a:noAutofit/>
          </a:bodyPr>
          <a:lstStyle/>
          <a:p/>
        </p:txBody>
      </p:sp>
      <p:sp>
        <p:nvSpPr>
          <p:cNvPr id="171" name="幻灯片编号"/>
          <p:cNvSpPr txBox="1">
            <a:spLocks noGrp="1"/>
          </p:cNvSpPr>
          <p:nvPr>
            <p:ph type="sldNum" sz="quarter" idx="2"/>
          </p:nvPr>
        </p:nvSpPr>
        <p:spPr>
          <a:xfrm>
            <a:off x="11785600" y="12344400"/>
            <a:ext cx="5689600" cy="736601"/>
          </a:xfrm>
          <a:prstGeom prst="rect">
            <a:avLst/>
          </a:prstGeom>
        </p:spPr>
        <p:txBody>
          <a:bodyPr lIns="108863" tIns="108863" rIns="108863" bIns="108863" anchor="ctr"/>
          <a:lstStyle>
            <a:lvl1pPr algn="r" defTabSz="2176780">
              <a:defRPr sz="2900">
                <a:solidFill>
                  <a:srgbClr val="888888"/>
                </a:solidFill>
                <a:latin typeface="Calibri"/>
                <a:ea typeface="Calibri"/>
                <a:cs typeface="Calibri"/>
                <a:sym typeface="Calibri"/>
              </a:defRPr>
            </a:lvl1pPr>
          </a:lstStyle>
          <a:p>
            <a:fld id="{86CB4B4D-7CA3-9044-876B-883B54F8677D}" type="slidenum">
              <a:rPr/>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20_Custom Layout">
    <p:spTree>
      <p:nvGrpSpPr>
        <p:cNvPr id="1" name=""/>
        <p:cNvGrpSpPr/>
        <p:nvPr/>
      </p:nvGrpSpPr>
      <p:grpSpPr>
        <a:xfrm>
          <a:off x="0" y="0"/>
          <a:ext cx="0" cy="0"/>
          <a:chOff x="0" y="0"/>
          <a:chExt cx="0" cy="0"/>
        </a:xfrm>
      </p:grpSpPr>
      <p:sp>
        <p:nvSpPr>
          <p:cNvPr id="250" name="Picture Placeholder 9"/>
          <p:cNvSpPr>
            <a:spLocks noGrp="1"/>
          </p:cNvSpPr>
          <p:nvPr>
            <p:ph type="pic" sz="half" idx="13"/>
          </p:nvPr>
        </p:nvSpPr>
        <p:spPr>
          <a:xfrm>
            <a:off x="1449387" y="2286000"/>
            <a:ext cx="9220201" cy="9906000"/>
          </a:xfrm>
          <a:prstGeom prst="rect">
            <a:avLst/>
          </a:prstGeom>
        </p:spPr>
        <p:txBody>
          <a:bodyPr lIns="91439" tIns="45719" rIns="91439" bIns="45719" anchor="t">
            <a:noAutofit/>
          </a:bodyPr>
          <a:lstStyle/>
          <a:p/>
        </p:txBody>
      </p:sp>
      <p:sp>
        <p:nvSpPr>
          <p:cNvPr id="251" name="Picture Placeholder 9"/>
          <p:cNvSpPr>
            <a:spLocks noGrp="1"/>
          </p:cNvSpPr>
          <p:nvPr>
            <p:ph type="pic" sz="quarter" idx="14"/>
          </p:nvPr>
        </p:nvSpPr>
        <p:spPr>
          <a:xfrm>
            <a:off x="10974386" y="2286000"/>
            <a:ext cx="4648201" cy="4800600"/>
          </a:xfrm>
          <a:prstGeom prst="rect">
            <a:avLst/>
          </a:prstGeom>
        </p:spPr>
        <p:txBody>
          <a:bodyPr lIns="91439" tIns="45719" rIns="91439" bIns="45719" anchor="t">
            <a:noAutofit/>
          </a:bodyPr>
          <a:lstStyle/>
          <a:p/>
        </p:txBody>
      </p:sp>
      <p:sp>
        <p:nvSpPr>
          <p:cNvPr id="252" name="Picture Placeholder 9"/>
          <p:cNvSpPr>
            <a:spLocks noGrp="1"/>
          </p:cNvSpPr>
          <p:nvPr>
            <p:ph type="pic" sz="quarter" idx="15"/>
          </p:nvPr>
        </p:nvSpPr>
        <p:spPr>
          <a:xfrm>
            <a:off x="10974386" y="7391400"/>
            <a:ext cx="4648201" cy="4800600"/>
          </a:xfrm>
          <a:prstGeom prst="rect">
            <a:avLst/>
          </a:prstGeom>
        </p:spPr>
        <p:txBody>
          <a:bodyPr lIns="91439" tIns="45719" rIns="91439" bIns="45719" anchor="t">
            <a:noAutofit/>
          </a:bodyPr>
          <a:lstStyle/>
          <a:p/>
        </p:txBody>
      </p:sp>
      <p:sp>
        <p:nvSpPr>
          <p:cNvPr id="253" name="幻灯片编号"/>
          <p:cNvSpPr txBox="1">
            <a:spLocks noGrp="1"/>
          </p:cNvSpPr>
          <p:nvPr>
            <p:ph type="sldNum" sz="quarter" idx="2"/>
          </p:nvPr>
        </p:nvSpPr>
        <p:spPr>
          <a:xfrm>
            <a:off x="11785600" y="12344400"/>
            <a:ext cx="5689600" cy="736601"/>
          </a:xfrm>
          <a:prstGeom prst="rect">
            <a:avLst/>
          </a:prstGeom>
        </p:spPr>
        <p:txBody>
          <a:bodyPr lIns="108863" tIns="108863" rIns="108863" bIns="108863" anchor="ctr"/>
          <a:lstStyle>
            <a:lvl1pPr algn="r" defTabSz="2176780">
              <a:defRPr sz="2900">
                <a:solidFill>
                  <a:srgbClr val="888888"/>
                </a:solidFill>
                <a:latin typeface="Calibri"/>
                <a:ea typeface="Calibri"/>
                <a:cs typeface="Calibri"/>
                <a:sym typeface="Calibri"/>
              </a:defRPr>
            </a:lvl1pPr>
          </a:lstStyle>
          <a:p>
            <a:fld id="{86CB4B4D-7CA3-9044-876B-883B54F8677D}" type="slidenum">
              <a:rPr/>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34B89773-8065-8846-9759-523B95D78E40}"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C6BE1C63-3944-1148-B102-0BF7F4452F97}" type="slidenum">
              <a:rPr kumimoji="1" lang="zh-CN" altLang="en-US" smtClean="0"/>
            </a:fld>
            <a:endParaRPr kumimoji="1" lang="zh-CN" altLang="en-US"/>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828800" y="4260852"/>
            <a:ext cx="20726400" cy="2940051"/>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3657600" y="7772400"/>
            <a:ext cx="17068800" cy="3505200"/>
          </a:xfrm>
        </p:spPr>
        <p:txBody>
          <a:bodyPr/>
          <a:lstStyle>
            <a:lvl1pPr marL="0" indent="0" algn="ctr">
              <a:buNone/>
              <a:defRPr>
                <a:solidFill>
                  <a:schemeClr val="tx1">
                    <a:tint val="75000"/>
                  </a:schemeClr>
                </a:solidFill>
              </a:defRPr>
            </a:lvl1pPr>
            <a:lvl2pPr marL="1219200" indent="0" algn="ctr">
              <a:buNone/>
              <a:defRPr>
                <a:solidFill>
                  <a:schemeClr val="tx1">
                    <a:tint val="75000"/>
                  </a:schemeClr>
                </a:solidFill>
              </a:defRPr>
            </a:lvl2pPr>
            <a:lvl3pPr marL="2438400" indent="0" algn="ctr">
              <a:buNone/>
              <a:defRPr>
                <a:solidFill>
                  <a:schemeClr val="tx1">
                    <a:tint val="75000"/>
                  </a:schemeClr>
                </a:solidFill>
              </a:defRPr>
            </a:lvl3pPr>
            <a:lvl4pPr marL="3657600" indent="0" algn="ctr">
              <a:buNone/>
              <a:defRPr>
                <a:solidFill>
                  <a:schemeClr val="tx1">
                    <a:tint val="75000"/>
                  </a:schemeClr>
                </a:solidFill>
              </a:defRPr>
            </a:lvl4pPr>
            <a:lvl5pPr marL="4876800" indent="0" algn="ctr">
              <a:buNone/>
              <a:defRPr>
                <a:solidFill>
                  <a:schemeClr val="tx1">
                    <a:tint val="75000"/>
                  </a:schemeClr>
                </a:solidFill>
              </a:defRPr>
            </a:lvl5pPr>
            <a:lvl6pPr marL="6096000" indent="0" algn="ctr">
              <a:buNone/>
              <a:defRPr>
                <a:solidFill>
                  <a:schemeClr val="tx1">
                    <a:tint val="75000"/>
                  </a:schemeClr>
                </a:solidFill>
              </a:defRPr>
            </a:lvl6pPr>
            <a:lvl7pPr marL="7315200" indent="0" algn="ctr">
              <a:buNone/>
              <a:defRPr>
                <a:solidFill>
                  <a:schemeClr val="tx1">
                    <a:tint val="75000"/>
                  </a:schemeClr>
                </a:solidFill>
              </a:defRPr>
            </a:lvl7pPr>
            <a:lvl8pPr marL="8534400" indent="0" algn="ctr">
              <a:buNone/>
              <a:defRPr>
                <a:solidFill>
                  <a:schemeClr val="tx1">
                    <a:tint val="75000"/>
                  </a:schemeClr>
                </a:solidFill>
              </a:defRPr>
            </a:lvl8pPr>
            <a:lvl9pPr marL="9753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a:xfrm>
            <a:off x="1219200" y="12712701"/>
            <a:ext cx="5689600" cy="730251"/>
          </a:xfrm>
          <a:prstGeom prst="rect">
            <a:avLst/>
          </a:prstGeom>
        </p:spPr>
        <p:txBody>
          <a:bodyPr lIns="243834" tIns="121917" rIns="243834" bIns="121917"/>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a:xfrm>
            <a:off x="8331200" y="12712701"/>
            <a:ext cx="7721600" cy="730251"/>
          </a:xfrm>
          <a:prstGeom prst="rect">
            <a:avLst/>
          </a:prstGeom>
        </p:spPr>
        <p:txBody>
          <a:bodyPr lIns="243834" tIns="121917" rIns="243834" bIns="121917"/>
          <a:lstStyle/>
          <a:p>
            <a:endParaRPr lang="zh-CN" altLang="en-US"/>
          </a:p>
        </p:txBody>
      </p:sp>
      <p:sp>
        <p:nvSpPr>
          <p:cNvPr id="6" name="灯片编号占位符 5"/>
          <p:cNvSpPr>
            <a:spLocks noGrp="1"/>
          </p:cNvSpPr>
          <p:nvPr>
            <p:ph type="sldNum" sz="quarter" idx="12"/>
          </p:nvPr>
        </p:nvSpPr>
        <p:spPr>
          <a:xfrm>
            <a:off x="11929971" y="13081000"/>
            <a:ext cx="511358" cy="471924"/>
          </a:xfrm>
        </p:spPr>
        <p:txBody>
          <a:bodyPr/>
          <a:lstStyle/>
          <a:p>
            <a:fld id="{0C913308-F349-4B6D-A68A-DD1791B4A57B}" type="slidenum">
              <a:rPr lang="zh-CN" altLang="en-US" smtClean="0"/>
            </a:fld>
            <a:endParaRPr lang="zh-CN" altLang="en-US"/>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图像"/>
          <p:cNvSpPr>
            <a:spLocks noGrp="1"/>
          </p:cNvSpPr>
          <p:nvPr>
            <p:ph type="pic" sz="half" idx="13"/>
          </p:nvPr>
        </p:nvSpPr>
        <p:spPr>
          <a:xfrm>
            <a:off x="13165980" y="952500"/>
            <a:ext cx="9525001" cy="11468100"/>
          </a:xfrm>
          <a:prstGeom prst="rect">
            <a:avLst/>
          </a:prstGeom>
        </p:spPr>
        <p:txBody>
          <a:bodyPr lIns="91439" tIns="45719" rIns="91439" bIns="45719" anchor="t">
            <a:noAutofit/>
          </a:bodyPr>
          <a:lstStyle/>
          <a:p/>
        </p:txBody>
      </p:sp>
      <p:sp>
        <p:nvSpPr>
          <p:cNvPr id="39" name="标题文本"/>
          <p:cNvSpPr txBox="1">
            <a:spLocks noGrp="1"/>
          </p:cNvSpPr>
          <p:nvPr>
            <p:ph type="title" hasCustomPrompt="1"/>
          </p:nvPr>
        </p:nvSpPr>
        <p:spPr>
          <a:xfrm>
            <a:off x="1651000" y="952500"/>
            <a:ext cx="10223500" cy="5549900"/>
          </a:xfrm>
          <a:prstGeom prst="rect">
            <a:avLst/>
          </a:prstGeom>
        </p:spPr>
        <p:txBody>
          <a:bodyPr anchor="b"/>
          <a:lstStyle>
            <a:lvl1pPr>
              <a:defRPr sz="8400"/>
            </a:lvl1pPr>
          </a:lstStyle>
          <a:p>
            <a:r>
              <a:t>标题文本</a:t>
            </a:r>
          </a:p>
        </p:txBody>
      </p:sp>
      <p:sp>
        <p:nvSpPr>
          <p:cNvPr id="40" name="正文级别 1…"/>
          <p:cNvSpPr txBox="1">
            <a:spLocks noGrp="1"/>
          </p:cNvSpPr>
          <p:nvPr>
            <p:ph type="body" sz="quarter" idx="1" hasCustomPrompt="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正文级别 1</a:t>
            </a:r>
          </a:p>
          <a:p>
            <a:pPr lvl="1"/>
            <a:r>
              <a:t>正文级别 2</a:t>
            </a:r>
          </a:p>
          <a:p>
            <a:pPr lvl="2"/>
            <a:r>
              <a:t>正文级别 3</a:t>
            </a:r>
          </a:p>
          <a:p>
            <a:pPr lvl="3"/>
            <a:r>
              <a:t>正文级别 4</a:t>
            </a:r>
          </a:p>
          <a:p>
            <a:pPr lvl="4"/>
            <a:r>
              <a:t>正文级别 5</a:t>
            </a:r>
          </a:p>
        </p:txBody>
      </p:sp>
      <p:sp>
        <p:nvSpPr>
          <p:cNvPr id="41"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标题文本"/>
          <p:cNvSpPr txBox="1">
            <a:spLocks noGrp="1"/>
          </p:cNvSpPr>
          <p:nvPr>
            <p:ph type="title" hasCustomPrompt="1"/>
          </p:nvPr>
        </p:nvSpPr>
        <p:spPr>
          <a:prstGeom prst="rect">
            <a:avLst/>
          </a:prstGeom>
        </p:spPr>
        <p:txBody>
          <a:bodyPr/>
          <a:lstStyle/>
          <a:p>
            <a:r>
              <a:t>标题文本</a:t>
            </a:r>
          </a:p>
        </p:txBody>
      </p:sp>
      <p:sp>
        <p:nvSpPr>
          <p:cNvPr id="49"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标题文本"/>
          <p:cNvSpPr txBox="1">
            <a:spLocks noGrp="1"/>
          </p:cNvSpPr>
          <p:nvPr>
            <p:ph type="title" hasCustomPrompt="1"/>
          </p:nvPr>
        </p:nvSpPr>
        <p:spPr>
          <a:prstGeom prst="rect">
            <a:avLst/>
          </a:prstGeom>
        </p:spPr>
        <p:txBody>
          <a:bodyPr/>
          <a:lstStyle/>
          <a:p>
            <a:r>
              <a:t>标题文本</a:t>
            </a:r>
          </a:p>
        </p:txBody>
      </p:sp>
      <p:sp>
        <p:nvSpPr>
          <p:cNvPr id="57" name="正文级别 1…"/>
          <p:cNvSpPr txBox="1">
            <a:spLocks noGrp="1"/>
          </p:cNvSpPr>
          <p:nvPr>
            <p:ph type="body" idx="1" hasCustomPrompt="1"/>
          </p:nvPr>
        </p:nvSpPr>
        <p:spPr>
          <a:prstGeom prst="rect">
            <a:avLst/>
          </a:prstGeom>
        </p:spPr>
        <p:txBody>
          <a:bodyPr/>
          <a:lstStyle>
            <a:lvl1pPr>
              <a:defRPr sz="4800"/>
            </a:lvl1pPr>
            <a:lvl2pPr>
              <a:defRPr sz="4800"/>
            </a:lvl2pPr>
            <a:lvl3pPr>
              <a:defRPr sz="4800"/>
            </a:lvl3pPr>
            <a:lvl4pPr>
              <a:defRPr sz="4800"/>
            </a:lvl4pPr>
            <a:lvl5pPr>
              <a:defRPr sz="4800"/>
            </a:lvl5pPr>
          </a:lstStyle>
          <a:p>
            <a:r>
              <a:t>正文级别 1</a:t>
            </a:r>
          </a:p>
          <a:p>
            <a:pPr lvl="1"/>
            <a:r>
              <a:t>正文级别 2</a:t>
            </a:r>
          </a:p>
          <a:p>
            <a:pPr lvl="2"/>
            <a:r>
              <a:t>正文级别 3</a:t>
            </a:r>
          </a:p>
          <a:p>
            <a:pPr lvl="3"/>
            <a:r>
              <a:t>正文级别 4</a:t>
            </a:r>
          </a:p>
          <a:p>
            <a:pPr lvl="4"/>
            <a:r>
              <a:t>正文级别 5</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图像"/>
          <p:cNvSpPr>
            <a:spLocks noGrp="1"/>
          </p:cNvSpPr>
          <p:nvPr>
            <p:ph type="pic" sz="half" idx="13"/>
          </p:nvPr>
        </p:nvSpPr>
        <p:spPr>
          <a:xfrm>
            <a:off x="13169900" y="3149600"/>
            <a:ext cx="9525000" cy="9296400"/>
          </a:xfrm>
          <a:prstGeom prst="rect">
            <a:avLst/>
          </a:prstGeom>
        </p:spPr>
        <p:txBody>
          <a:bodyPr lIns="91439" tIns="45719" rIns="91439" bIns="45719" anchor="t">
            <a:noAutofit/>
          </a:bodyPr>
          <a:lstStyle/>
          <a:p/>
        </p:txBody>
      </p:sp>
      <p:sp>
        <p:nvSpPr>
          <p:cNvPr id="66" name="标题文本"/>
          <p:cNvSpPr txBox="1">
            <a:spLocks noGrp="1"/>
          </p:cNvSpPr>
          <p:nvPr>
            <p:ph type="title" hasCustomPrompt="1"/>
          </p:nvPr>
        </p:nvSpPr>
        <p:spPr>
          <a:prstGeom prst="rect">
            <a:avLst/>
          </a:prstGeom>
        </p:spPr>
        <p:txBody>
          <a:bodyPr/>
          <a:lstStyle/>
          <a:p>
            <a:r>
              <a:t>标题文本</a:t>
            </a:r>
          </a:p>
        </p:txBody>
      </p:sp>
      <p:sp>
        <p:nvSpPr>
          <p:cNvPr id="67" name="正文级别 1…"/>
          <p:cNvSpPr txBox="1">
            <a:spLocks noGrp="1"/>
          </p:cNvSpPr>
          <p:nvPr>
            <p:ph type="body" sz="half" idx="1" hasCustomPrompt="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r>
              <a:t>正文级别 1</a:t>
            </a:r>
          </a:p>
          <a:p>
            <a:pPr lvl="1"/>
            <a:r>
              <a:t>正文级别 2</a:t>
            </a:r>
          </a:p>
          <a:p>
            <a:pPr lvl="2"/>
            <a:r>
              <a:t>正文级别 3</a:t>
            </a:r>
          </a:p>
          <a:p>
            <a:pPr lvl="3"/>
            <a:r>
              <a:t>正文级别 4</a:t>
            </a:r>
          </a:p>
          <a:p>
            <a:pPr lvl="4"/>
            <a:r>
              <a:t>正文级别 5</a:t>
            </a:r>
          </a:p>
        </p:txBody>
      </p:sp>
      <p:sp>
        <p:nvSpPr>
          <p:cNvPr id="68"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正文级别 1…"/>
          <p:cNvSpPr txBox="1">
            <a:spLocks noGrp="1"/>
          </p:cNvSpPr>
          <p:nvPr>
            <p:ph type="body" idx="1" hasCustomPrompt="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r>
              <a:t>正文级别 1</a:t>
            </a:r>
          </a:p>
          <a:p>
            <a:pPr lvl="1"/>
            <a:r>
              <a:t>正文级别 2</a:t>
            </a:r>
          </a:p>
          <a:p>
            <a:pPr lvl="2"/>
            <a:r>
              <a:t>正文级别 3</a:t>
            </a:r>
          </a:p>
          <a:p>
            <a:pPr lvl="3"/>
            <a:r>
              <a:t>正文级别 4</a:t>
            </a:r>
          </a:p>
          <a:p>
            <a:pPr lvl="4"/>
            <a:r>
              <a:t>正文级别 5</a:t>
            </a:r>
          </a:p>
        </p:txBody>
      </p:sp>
      <p:sp>
        <p:nvSpPr>
          <p:cNvPr id="76"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图像"/>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p:txBody>
      </p:sp>
      <p:sp>
        <p:nvSpPr>
          <p:cNvPr id="84" name="图像"/>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p:txBody>
      </p:sp>
      <p:sp>
        <p:nvSpPr>
          <p:cNvPr id="85" name="图像"/>
          <p:cNvSpPr>
            <a:spLocks noGrp="1"/>
          </p:cNvSpPr>
          <p:nvPr>
            <p:ph type="pic" idx="15"/>
          </p:nvPr>
        </p:nvSpPr>
        <p:spPr>
          <a:xfrm>
            <a:off x="1206500" y="1130300"/>
            <a:ext cx="14173200" cy="11468100"/>
          </a:xfrm>
          <a:prstGeom prst="rect">
            <a:avLst/>
          </a:prstGeom>
        </p:spPr>
        <p:txBody>
          <a:bodyPr lIns="91439" tIns="45719" rIns="91439" bIns="45719" anchor="t">
            <a:noAutofit/>
          </a:bodyPr>
          <a:lstStyle/>
          <a:p/>
        </p:txBody>
      </p:sp>
      <p:sp>
        <p:nvSpPr>
          <p:cNvPr id="86"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Johnny Appleseed"/>
          <p:cNvSpPr txBox="1">
            <a:spLocks noGrp="1"/>
          </p:cNvSpPr>
          <p:nvPr>
            <p:ph type="body" sz="quarter" idx="13" hasCustomPrompt="1"/>
          </p:nvPr>
        </p:nvSpPr>
        <p:spPr>
          <a:xfrm>
            <a:off x="2387600" y="8953500"/>
            <a:ext cx="19621500" cy="58552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在此键入引文。”"/>
          <p:cNvSpPr txBox="1">
            <a:spLocks noGrp="1"/>
          </p:cNvSpPr>
          <p:nvPr>
            <p:ph type="body" sz="quarter" idx="14" hasCustomPrompt="1"/>
          </p:nvPr>
        </p:nvSpPr>
        <p:spPr>
          <a:xfrm>
            <a:off x="2387600" y="6013450"/>
            <a:ext cx="19621500" cy="952501"/>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r>
              <a:t>“在此键入引文。”</a:t>
            </a:r>
          </a:p>
        </p:txBody>
      </p:sp>
      <p:sp>
        <p:nvSpPr>
          <p:cNvPr id="9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图像"/>
          <p:cNvSpPr>
            <a:spLocks noGrp="1"/>
          </p:cNvSpPr>
          <p:nvPr>
            <p:ph type="pic" idx="13"/>
          </p:nvPr>
        </p:nvSpPr>
        <p:spPr>
          <a:xfrm>
            <a:off x="0" y="0"/>
            <a:ext cx="24384000" cy="13716000"/>
          </a:xfrm>
          <a:prstGeom prst="rect">
            <a:avLst/>
          </a:prstGeom>
        </p:spPr>
        <p:txBody>
          <a:bodyPr lIns="91439" tIns="45719" rIns="91439" bIns="45719" anchor="t">
            <a:noAutofit/>
          </a:bodyPr>
          <a:lstStyle/>
          <a:p/>
        </p:txBody>
      </p:sp>
      <p:sp>
        <p:nvSpPr>
          <p:cNvPr id="103"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1689100" y="355600"/>
            <a:ext cx="21005800" cy="2286000"/>
          </a:xfrm>
          <a:prstGeom prst="rect">
            <a:avLst/>
          </a:prstGeom>
          <a:ln w="12700">
            <a:miter lim="400000"/>
          </a:ln>
        </p:spPr>
        <p:txBody>
          <a:bodyPr lIns="50800" tIns="50800" rIns="50800" bIns="50800" anchor="ctr">
            <a:normAutofit/>
          </a:bodyPr>
          <a:lstStyle/>
          <a:p>
            <a:r>
              <a:t>标题文本</a:t>
            </a:r>
          </a:p>
        </p:txBody>
      </p:sp>
      <p:sp>
        <p:nvSpPr>
          <p:cNvPr id="3" name="正文级别 1…"/>
          <p:cNvSpPr txBox="1">
            <a:spLocks noGrp="1"/>
          </p:cNvSpPr>
          <p:nvPr>
            <p:ph type="body" idx="1"/>
          </p:nvPr>
        </p:nvSpPr>
        <p:spPr>
          <a:xfrm>
            <a:off x="1689100" y="3149600"/>
            <a:ext cx="21005800" cy="9296400"/>
          </a:xfrm>
          <a:prstGeom prst="rect">
            <a:avLst/>
          </a:prstGeom>
          <a:ln w="12700">
            <a:miter lim="400000"/>
          </a:ln>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defRPr sz="5200" b="0" i="0" u="none" strike="noStrike" cap="none" spc="0" baseline="0">
          <a:ln>
            <a:noFill/>
          </a:ln>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1pPr>
      <a:lvl2pPr marL="1270000" marR="0" indent="-635000" algn="l" defTabSz="825500" latinLnBrk="0">
        <a:lnSpc>
          <a:spcPct val="100000"/>
        </a:lnSpc>
        <a:spcBef>
          <a:spcPts val="5900"/>
        </a:spcBef>
        <a:spcAft>
          <a:spcPts val="0"/>
        </a:spcAft>
        <a:buClrTx/>
        <a:buSzPct val="125000"/>
        <a:buFontTx/>
        <a:buChar char="•"/>
        <a:defRPr sz="5200" b="0" i="0" u="none" strike="noStrike" cap="none" spc="0" baseline="0">
          <a:ln>
            <a:noFill/>
          </a:ln>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2pPr>
      <a:lvl3pPr marL="1905000" marR="0" indent="-635000" algn="l" defTabSz="825500" latinLnBrk="0">
        <a:lnSpc>
          <a:spcPct val="100000"/>
        </a:lnSpc>
        <a:spcBef>
          <a:spcPts val="5900"/>
        </a:spcBef>
        <a:spcAft>
          <a:spcPts val="0"/>
        </a:spcAft>
        <a:buClrTx/>
        <a:buSzPct val="125000"/>
        <a:buFontTx/>
        <a:buChar char="•"/>
        <a:defRPr sz="5200" b="0" i="0" u="none" strike="noStrike" cap="none" spc="0" baseline="0">
          <a:ln>
            <a:noFill/>
          </a:ln>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3pPr>
      <a:lvl4pPr marL="2540000" marR="0" indent="-635000" algn="l" defTabSz="825500" latinLnBrk="0">
        <a:lnSpc>
          <a:spcPct val="100000"/>
        </a:lnSpc>
        <a:spcBef>
          <a:spcPts val="5900"/>
        </a:spcBef>
        <a:spcAft>
          <a:spcPts val="0"/>
        </a:spcAft>
        <a:buClrTx/>
        <a:buSzPct val="125000"/>
        <a:buFontTx/>
        <a:buChar char="•"/>
        <a:defRPr sz="5200" b="0" i="0" u="none" strike="noStrike" cap="none" spc="0" baseline="0">
          <a:ln>
            <a:noFill/>
          </a:ln>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4pPr>
      <a:lvl5pPr marL="3175000" marR="0" indent="-635000" algn="l" defTabSz="825500" latinLnBrk="0">
        <a:lnSpc>
          <a:spcPct val="100000"/>
        </a:lnSpc>
        <a:spcBef>
          <a:spcPts val="5900"/>
        </a:spcBef>
        <a:spcAft>
          <a:spcPts val="0"/>
        </a:spcAft>
        <a:buClrTx/>
        <a:buSzPct val="125000"/>
        <a:buFontTx/>
        <a:buChar char="•"/>
        <a:defRPr sz="5200" b="0" i="0" u="none" strike="noStrike" cap="none" spc="0" baseline="0">
          <a:ln>
            <a:noFill/>
          </a:ln>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5pPr>
      <a:lvl6pPr marL="3810000" marR="0" indent="-635000" algn="l" defTabSz="825500" latinLnBrk="0">
        <a:lnSpc>
          <a:spcPct val="100000"/>
        </a:lnSpc>
        <a:spcBef>
          <a:spcPts val="5900"/>
        </a:spcBef>
        <a:spcAft>
          <a:spcPts val="0"/>
        </a:spcAft>
        <a:buClrTx/>
        <a:buSzPct val="125000"/>
        <a:buFontTx/>
        <a:buChar char="•"/>
        <a:defRPr sz="5200" b="0" i="0" u="none" strike="noStrike" cap="none" spc="0" baseline="0">
          <a:ln>
            <a:noFill/>
          </a:ln>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6pPr>
      <a:lvl7pPr marL="4445000" marR="0" indent="-635000" algn="l" defTabSz="825500" latinLnBrk="0">
        <a:lnSpc>
          <a:spcPct val="100000"/>
        </a:lnSpc>
        <a:spcBef>
          <a:spcPts val="5900"/>
        </a:spcBef>
        <a:spcAft>
          <a:spcPts val="0"/>
        </a:spcAft>
        <a:buClrTx/>
        <a:buSzPct val="125000"/>
        <a:buFontTx/>
        <a:buChar char="•"/>
        <a:defRPr sz="5200" b="0" i="0" u="none" strike="noStrike" cap="none" spc="0" baseline="0">
          <a:ln>
            <a:noFill/>
          </a:ln>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7pPr>
      <a:lvl8pPr marL="5080000" marR="0" indent="-635000" algn="l" defTabSz="825500" latinLnBrk="0">
        <a:lnSpc>
          <a:spcPct val="100000"/>
        </a:lnSpc>
        <a:spcBef>
          <a:spcPts val="5900"/>
        </a:spcBef>
        <a:spcAft>
          <a:spcPts val="0"/>
        </a:spcAft>
        <a:buClrTx/>
        <a:buSzPct val="125000"/>
        <a:buFontTx/>
        <a:buChar char="•"/>
        <a:defRPr sz="5200" b="0" i="0" u="none" strike="noStrike" cap="none" spc="0" baseline="0">
          <a:ln>
            <a:noFill/>
          </a:ln>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8pPr>
      <a:lvl9pPr marL="5715000" marR="0" indent="-635000" algn="l" defTabSz="825500" latinLnBrk="0">
        <a:lnSpc>
          <a:spcPct val="100000"/>
        </a:lnSpc>
        <a:spcBef>
          <a:spcPts val="5900"/>
        </a:spcBef>
        <a:spcAft>
          <a:spcPts val="0"/>
        </a:spcAft>
        <a:buClrTx/>
        <a:buSzPct val="125000"/>
        <a:buFontTx/>
        <a:buChar char="•"/>
        <a:defRPr sz="5200" b="0" i="0" u="none" strike="noStrike" cap="none" spc="0" baseline="0">
          <a:ln>
            <a:noFill/>
          </a:ln>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9pPr>
    </p:bodyStyle>
    <p:otherStyle>
      <a:lvl1pPr marL="0" marR="0" indent="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3.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3.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3.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3.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3.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3.xml"/><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3.xml"/><Relationship Id="rId2" Type="http://schemas.openxmlformats.org/officeDocument/2006/relationships/image" Target="../media/image1.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3.xml"/><Relationship Id="rId2" Type="http://schemas.openxmlformats.org/officeDocument/2006/relationships/image" Target="../media/image6.pn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3.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13.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3.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5G智慧城市沙盘"/>
          <p:cNvSpPr txBox="1"/>
          <p:nvPr/>
        </p:nvSpPr>
        <p:spPr>
          <a:xfrm>
            <a:off x="1797191" y="10396869"/>
            <a:ext cx="11865651" cy="1294389"/>
          </a:xfrm>
          <a:prstGeom prst="rect">
            <a:avLst/>
          </a:prstGeom>
        </p:spPr>
        <p:txBody>
          <a:bodyPr vert="horz" lIns="91439" tIns="91439" rIns="91439" bIns="91439" rtlCol="0" anchor="b">
            <a:noAutofit/>
          </a:bodyPr>
          <a:lstStyle>
            <a:lvl1pPr algn="l" defTabSz="1608455" rtl="0" eaLnBrk="1" latinLnBrk="0" hangingPunct="1">
              <a:lnSpc>
                <a:spcPct val="120000"/>
              </a:lnSpc>
              <a:spcBef>
                <a:spcPts val="2400"/>
              </a:spcBef>
              <a:buNone/>
              <a:defRPr sz="5000" b="1" kern="1200">
                <a:solidFill>
                  <a:srgbClr val="FFFFFF"/>
                </a:solidFill>
                <a:latin typeface="Helvetica"/>
                <a:ea typeface="Helvetica"/>
                <a:cs typeface="Helvetica"/>
                <a:sym typeface="Helvetica"/>
              </a:defRPr>
            </a:lvl1pPr>
          </a:lstStyle>
          <a:p>
            <a:r>
              <a:rPr lang="en-US" altLang="zh-CN" sz="9600" dirty="0">
                <a:solidFill>
                  <a:schemeClr val="tx1">
                    <a:lumMod val="50000"/>
                    <a:lumOff val="50000"/>
                  </a:schemeClr>
                </a:solidFill>
                <a:latin typeface="Microsoft YaHei" panose="020B0503020204020204" pitchFamily="34" charset="-122"/>
                <a:ea typeface="Microsoft YaHei" panose="020B0503020204020204" pitchFamily="34" charset="-122"/>
              </a:rPr>
              <a:t>5G</a:t>
            </a:r>
            <a:r>
              <a:rPr lang="zh-CN" altLang="en-US" sz="9600" dirty="0">
                <a:solidFill>
                  <a:schemeClr val="tx1">
                    <a:lumMod val="50000"/>
                    <a:lumOff val="50000"/>
                  </a:schemeClr>
                </a:solidFill>
                <a:latin typeface="Microsoft YaHei" panose="020B0503020204020204" pitchFamily="34" charset="-122"/>
                <a:ea typeface="Microsoft YaHei" panose="020B0503020204020204" pitchFamily="34" charset="-122"/>
              </a:rPr>
              <a:t>新型智慧城市</a:t>
            </a:r>
            <a:endParaRPr lang="en-US" altLang="zh-CN" sz="9600" dirty="0">
              <a:solidFill>
                <a:schemeClr val="tx1">
                  <a:lumMod val="50000"/>
                  <a:lumOff val="50000"/>
                </a:schemeClr>
              </a:solidFill>
              <a:latin typeface="Microsoft YaHei" panose="020B0503020204020204" pitchFamily="34" charset="-122"/>
              <a:ea typeface="Microsoft YaHei" panose="020B0503020204020204" pitchFamily="34" charset="-122"/>
            </a:endParaRPr>
          </a:p>
          <a:p>
            <a:r>
              <a:rPr lang="zh-CN" altLang="en-US" sz="5400" dirty="0">
                <a:solidFill>
                  <a:schemeClr val="tx1">
                    <a:lumMod val="50000"/>
                    <a:lumOff val="50000"/>
                  </a:schemeClr>
                </a:solidFill>
                <a:latin typeface="Microsoft YaHei" panose="020B0503020204020204" pitchFamily="34" charset="-122"/>
                <a:ea typeface="Microsoft YaHei" panose="020B0503020204020204" pitchFamily="34" charset="-122"/>
              </a:rPr>
              <a:t>方案逻辑脚本</a:t>
            </a:r>
            <a:endParaRPr lang="zh-CN" altLang="en-US" sz="5400" dirty="0">
              <a:solidFill>
                <a:schemeClr val="tx1">
                  <a:lumMod val="50000"/>
                  <a:lumOff val="50000"/>
                </a:schemeClr>
              </a:solidFill>
              <a:latin typeface="Microsoft YaHei" panose="020B0503020204020204" pitchFamily="34" charset="-122"/>
              <a:ea typeface="Microsoft YaHei" panose="020B0503020204020204" pitchFamily="34" charset="-122"/>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p:nvPr/>
        </p:nvPicPr>
        <p:blipFill>
          <a:blip r:embed="rId1" cstate="email"/>
          <a:stretch>
            <a:fillRect/>
          </a:stretch>
        </p:blipFill>
        <p:spPr>
          <a:xfrm>
            <a:off x="3" y="13539422"/>
            <a:ext cx="24393573" cy="176581"/>
          </a:xfrm>
          <a:prstGeom prst="rect">
            <a:avLst/>
          </a:prstGeom>
        </p:spPr>
      </p:pic>
      <p:sp>
        <p:nvSpPr>
          <p:cNvPr id="21" name="文本框 20"/>
          <p:cNvSpPr txBox="1"/>
          <p:nvPr/>
        </p:nvSpPr>
        <p:spPr>
          <a:xfrm>
            <a:off x="478700" y="329275"/>
            <a:ext cx="4102393" cy="707880"/>
          </a:xfrm>
          <a:prstGeom prst="rect">
            <a:avLst/>
          </a:prstGeom>
          <a:noFill/>
        </p:spPr>
        <p:txBody>
          <a:bodyPr wrap="none" lIns="243834" tIns="121917" rIns="243834" bIns="121917" rtlCol="0">
            <a:spAutoFit/>
          </a:bodyPr>
          <a:lstStyle/>
          <a:p>
            <a:pPr algn="l" defTabSz="2437765" hangingPunct="1">
              <a:defRPr/>
            </a:pPr>
            <a:r>
              <a:rPr kumimoji="1" lang="en-US" altLang="zh-CN" b="1" dirty="0">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b="1" dirty="0">
                <a:latin typeface="Microsoft YaHei" panose="020B0503020204020204" pitchFamily="34" charset="-122"/>
                <a:ea typeface="Microsoft YaHei" panose="020B0503020204020204" pitchFamily="34" charset="-122"/>
                <a:cs typeface="Microsoft YaHei" panose="020B0503020204020204" pitchFamily="34" charset="-122"/>
              </a:rPr>
              <a:t>新型智慧城市沙盘</a:t>
            </a:r>
            <a:endParaRPr kumimoji="1" lang="zh-CN" altLang="en-US" kern="1200" dirty="0">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2" name="组 63"/>
          <p:cNvGrpSpPr/>
          <p:nvPr/>
        </p:nvGrpSpPr>
        <p:grpSpPr>
          <a:xfrm rot="10800000">
            <a:off x="2" y="1289383"/>
            <a:ext cx="5488957" cy="3533"/>
            <a:chOff x="0" y="960623"/>
            <a:chExt cx="2744479" cy="1767"/>
          </a:xfrm>
        </p:grpSpPr>
        <p:cxnSp>
          <p:nvCxnSpPr>
            <p:cNvPr id="26" name="直线连接符 25"/>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5" name="TextBox 24"/>
          <p:cNvSpPr txBox="1"/>
          <p:nvPr/>
        </p:nvSpPr>
        <p:spPr>
          <a:xfrm>
            <a:off x="2584450" y="8709660"/>
            <a:ext cx="23207980" cy="4258945"/>
          </a:xfrm>
          <a:prstGeom prst="rect">
            <a:avLst/>
          </a:prstGeom>
          <a:noFill/>
        </p:spPr>
        <p:txBody>
          <a:bodyPr wrap="square" lIns="243834" tIns="121917" rIns="243834" bIns="121917" rtlCol="0">
            <a:spAutoFit/>
          </a:bodyPr>
          <a:lstStyle/>
          <a:p>
            <a:pPr algn="l">
              <a:lnSpc>
                <a:spcPct val="150000"/>
              </a:lnSpc>
            </a:pPr>
            <a:r>
              <a:rPr lang="zh-CN" altLang="en-US" sz="2900" dirty="0">
                <a:solidFill>
                  <a:srgbClr val="FF0000"/>
                </a:solidFill>
                <a:latin typeface="微软雅黑" panose="020B0503020204020204" pitchFamily="34" charset="-122"/>
                <a:ea typeface="微软雅黑" panose="020B0503020204020204" pitchFamily="34" charset="-122"/>
              </a:rPr>
              <a:t>场景二</a:t>
            </a:r>
            <a:endParaRPr lang="zh-CN" altLang="en-US" sz="2900" dirty="0">
              <a:latin typeface="微软雅黑" panose="020B0503020204020204" pitchFamily="34" charset="-122"/>
              <a:ea typeface="微软雅黑" panose="020B0503020204020204" pitchFamily="34" charset="-122"/>
            </a:endParaRPr>
          </a:p>
          <a:p>
            <a:pPr algn="l">
              <a:lnSpc>
                <a:spcPct val="150000"/>
              </a:lnSpc>
            </a:pPr>
            <a:r>
              <a:rPr lang="zh-CN" altLang="en-US" sz="2900" dirty="0">
                <a:latin typeface="微软雅黑" panose="020B0503020204020204" pitchFamily="34" charset="-122"/>
                <a:ea typeface="微软雅黑" panose="020B0503020204020204" pitchFamily="34" charset="-122"/>
                <a:sym typeface="+mn-ea"/>
              </a:rPr>
              <a:t>水质污染监测</a:t>
            </a:r>
            <a:endParaRPr lang="zh-CN" altLang="en-US" sz="2900" b="0" dirty="0">
              <a:latin typeface="微软雅黑" panose="020B0503020204020204" pitchFamily="34" charset="-122"/>
              <a:ea typeface="微软雅黑" panose="020B0503020204020204" pitchFamily="34" charset="-122"/>
            </a:endParaRPr>
          </a:p>
          <a:p>
            <a:pPr algn="l">
              <a:lnSpc>
                <a:spcPct val="150000"/>
              </a:lnSpc>
            </a:pP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无人机拍摄此区域拍摄画面传输至屏幕</a:t>
            </a: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左屏幕增加</a:t>
            </a:r>
            <a:r>
              <a:rPr lang="en-US" altLang="zh-CN" sz="2900" b="0" dirty="0">
                <a:latin typeface="微软雅黑" panose="020B0503020204020204" pitchFamily="34" charset="-122"/>
                <a:ea typeface="微软雅黑" panose="020B0503020204020204" pitchFamily="34" charset="-122"/>
              </a:rPr>
              <a:t>AR</a:t>
            </a:r>
            <a:r>
              <a:rPr lang="zh-CN" altLang="en-US" sz="2900" b="0" dirty="0">
                <a:latin typeface="微软雅黑" panose="020B0503020204020204" pitchFamily="34" charset="-122"/>
                <a:ea typeface="微软雅黑" panose="020B0503020204020204" pitchFamily="34" charset="-122"/>
              </a:rPr>
              <a:t>特效，后台进行水质数据分析，弹出结果对话框</a:t>
            </a:r>
            <a:r>
              <a:rPr lang="zh-CN" altLang="en-US" sz="2900" b="0" dirty="0">
                <a:latin typeface="微软雅黑" panose="020B0503020204020204" pitchFamily="34" charset="-122"/>
                <a:ea typeface="微软雅黑" panose="020B0503020204020204" pitchFamily="34" charset="-122"/>
                <a:sym typeface="+mn-ea"/>
              </a:rPr>
              <a:t>。</a:t>
            </a:r>
            <a:endParaRPr lang="zh-CN" altLang="en-US" sz="2900" b="0" dirty="0">
              <a:latin typeface="微软雅黑" panose="020B0503020204020204" pitchFamily="34" charset="-122"/>
              <a:ea typeface="微软雅黑" panose="020B0503020204020204" pitchFamily="34" charset="-122"/>
              <a:sym typeface="+mn-ea"/>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sym typeface="+mn-ea"/>
              </a:rPr>
              <a:t>右屏幕同步展示在此过程中国移动的产品监控的界面</a:t>
            </a:r>
            <a:r>
              <a:rPr lang="zh-CN" altLang="en-US" sz="2900" b="0" dirty="0">
                <a:latin typeface="微软雅黑" panose="020B0503020204020204" pitchFamily="34" charset="-122"/>
                <a:ea typeface="微软雅黑" panose="020B0503020204020204" pitchFamily="34" charset="-122"/>
                <a:sym typeface="+mn-ea"/>
              </a:rPr>
              <a:t>信息内容。</a:t>
            </a:r>
            <a:endParaRPr lang="en-US" altLang="zh-CN" sz="2900" b="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2"/>
          <a:stretch>
            <a:fillRect/>
          </a:stretch>
        </p:blipFill>
        <p:spPr>
          <a:xfrm>
            <a:off x="2952115" y="3683635"/>
            <a:ext cx="8518525" cy="4798060"/>
          </a:xfrm>
          <a:prstGeom prst="rect">
            <a:avLst/>
          </a:prstGeom>
        </p:spPr>
      </p:pic>
      <p:sp>
        <p:nvSpPr>
          <p:cNvPr id="5" name="文本框 4"/>
          <p:cNvSpPr txBox="1"/>
          <p:nvPr/>
        </p:nvSpPr>
        <p:spPr>
          <a:xfrm>
            <a:off x="4316214" y="189149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左屏</a:t>
            </a:r>
            <a:endParaRPr kumimoji="1" lang="zh-CN" altLang="en-US" b="1" dirty="0">
              <a:latin typeface="Microsoft YaHei" panose="020B0503020204020204" pitchFamily="34" charset="-122"/>
              <a:ea typeface="Microsoft YaHei" panose="020B0503020204020204" pitchFamily="34" charset="-122"/>
            </a:endParaRPr>
          </a:p>
        </p:txBody>
      </p:sp>
      <p:sp>
        <p:nvSpPr>
          <p:cNvPr id="6" name="文本框 5"/>
          <p:cNvSpPr txBox="1"/>
          <p:nvPr/>
        </p:nvSpPr>
        <p:spPr>
          <a:xfrm>
            <a:off x="12314674" y="217470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右屏</a:t>
            </a:r>
            <a:endParaRPr kumimoji="1" lang="zh-CN" altLang="en-US" b="1" dirty="0">
              <a:latin typeface="Microsoft YaHei" panose="020B0503020204020204" pitchFamily="34" charset="-122"/>
              <a:ea typeface="Microsoft YaHei" panose="020B0503020204020204" pitchFamily="34" charset="-122"/>
            </a:endParaRPr>
          </a:p>
        </p:txBody>
      </p:sp>
      <p:pic>
        <p:nvPicPr>
          <p:cNvPr id="7" name="图片 6"/>
          <p:cNvPicPr>
            <a:picLocks noChangeAspect="1"/>
          </p:cNvPicPr>
          <p:nvPr/>
        </p:nvPicPr>
        <p:blipFill>
          <a:blip r:embed="rId3"/>
          <a:stretch>
            <a:fillRect/>
          </a:stretch>
        </p:blipFill>
        <p:spPr>
          <a:xfrm>
            <a:off x="11657330" y="3683635"/>
            <a:ext cx="8545830" cy="4798060"/>
          </a:xfrm>
          <a:prstGeom prst="rect">
            <a:avLst/>
          </a:prstGeom>
        </p:spPr>
      </p:pic>
      <p:sp>
        <p:nvSpPr>
          <p:cNvPr id="8" name="文本框 7"/>
          <p:cNvSpPr txBox="1"/>
          <p:nvPr/>
        </p:nvSpPr>
        <p:spPr>
          <a:xfrm>
            <a:off x="12459335" y="8633778"/>
            <a:ext cx="6261100" cy="56324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
        <p:nvSpPr>
          <p:cNvPr id="9" name="文本框 8"/>
          <p:cNvSpPr txBox="1"/>
          <p:nvPr/>
        </p:nvSpPr>
        <p:spPr>
          <a:xfrm>
            <a:off x="4316095" y="8633778"/>
            <a:ext cx="6261100" cy="56324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
        <p:nvSpPr>
          <p:cNvPr id="3" name="文本框 2"/>
          <p:cNvSpPr txBox="1"/>
          <p:nvPr/>
        </p:nvSpPr>
        <p:spPr>
          <a:xfrm>
            <a:off x="4461629" y="1828630"/>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左屏</a:t>
            </a:r>
            <a:endParaRPr kumimoji="1" lang="zh-CN" altLang="en-US" b="1" dirty="0">
              <a:latin typeface="Microsoft YaHei" panose="020B0503020204020204" pitchFamily="34" charset="-122"/>
              <a:ea typeface="Microsoft YaHei" panose="020B0503020204020204" pitchFamily="34" charset="-122"/>
            </a:endParaRPr>
          </a:p>
        </p:txBody>
      </p:sp>
      <p:sp>
        <p:nvSpPr>
          <p:cNvPr id="10" name="文本框 9"/>
          <p:cNvSpPr txBox="1"/>
          <p:nvPr/>
        </p:nvSpPr>
        <p:spPr>
          <a:xfrm>
            <a:off x="12460089" y="2111840"/>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右屏</a:t>
            </a:r>
            <a:endParaRPr kumimoji="1" lang="zh-CN" altLang="en-US" b="1" dirty="0">
              <a:latin typeface="Microsoft YaHei" panose="020B0503020204020204" pitchFamily="34" charset="-122"/>
              <a:ea typeface="Microsoft YaHei" panose="020B0503020204020204" pitchFamily="34" charset="-122"/>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p:nvPr/>
        </p:nvPicPr>
        <p:blipFill>
          <a:blip r:embed="rId1" cstate="email"/>
          <a:stretch>
            <a:fillRect/>
          </a:stretch>
        </p:blipFill>
        <p:spPr>
          <a:xfrm>
            <a:off x="3" y="13539422"/>
            <a:ext cx="24393573" cy="176581"/>
          </a:xfrm>
          <a:prstGeom prst="rect">
            <a:avLst/>
          </a:prstGeom>
        </p:spPr>
      </p:pic>
      <p:sp>
        <p:nvSpPr>
          <p:cNvPr id="21" name="文本框 20"/>
          <p:cNvSpPr txBox="1"/>
          <p:nvPr/>
        </p:nvSpPr>
        <p:spPr>
          <a:xfrm>
            <a:off x="478700" y="329275"/>
            <a:ext cx="4102393" cy="707880"/>
          </a:xfrm>
          <a:prstGeom prst="rect">
            <a:avLst/>
          </a:prstGeom>
          <a:noFill/>
        </p:spPr>
        <p:txBody>
          <a:bodyPr wrap="none" lIns="243834" tIns="121917" rIns="243834" bIns="121917" rtlCol="0">
            <a:spAutoFit/>
          </a:bodyPr>
          <a:lstStyle/>
          <a:p>
            <a:pPr algn="l" defTabSz="2437765" hangingPunct="1">
              <a:defRPr/>
            </a:pPr>
            <a:r>
              <a:rPr kumimoji="1" lang="en-US" altLang="zh-CN" b="1" dirty="0">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b="1" dirty="0">
                <a:latin typeface="Microsoft YaHei" panose="020B0503020204020204" pitchFamily="34" charset="-122"/>
                <a:ea typeface="Microsoft YaHei" panose="020B0503020204020204" pitchFamily="34" charset="-122"/>
                <a:cs typeface="Microsoft YaHei" panose="020B0503020204020204" pitchFamily="34" charset="-122"/>
              </a:rPr>
              <a:t>新型智慧城市沙盘</a:t>
            </a:r>
            <a:endParaRPr kumimoji="1" lang="zh-CN" altLang="en-US" kern="1200" dirty="0">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2" name="组 63"/>
          <p:cNvGrpSpPr/>
          <p:nvPr/>
        </p:nvGrpSpPr>
        <p:grpSpPr>
          <a:xfrm rot="10800000">
            <a:off x="2" y="1289383"/>
            <a:ext cx="5488957" cy="3533"/>
            <a:chOff x="0" y="960623"/>
            <a:chExt cx="2744479" cy="1767"/>
          </a:xfrm>
        </p:grpSpPr>
        <p:cxnSp>
          <p:nvCxnSpPr>
            <p:cNvPr id="26" name="直线连接符 25"/>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5" name="TextBox 24"/>
          <p:cNvSpPr txBox="1"/>
          <p:nvPr/>
        </p:nvSpPr>
        <p:spPr>
          <a:xfrm>
            <a:off x="3010535" y="8455660"/>
            <a:ext cx="15608935" cy="4928235"/>
          </a:xfrm>
          <a:prstGeom prst="rect">
            <a:avLst/>
          </a:prstGeom>
          <a:noFill/>
        </p:spPr>
        <p:txBody>
          <a:bodyPr wrap="square" lIns="243834" tIns="121917" rIns="243834" bIns="121917" rtlCol="0">
            <a:spAutoFit/>
          </a:bodyPr>
          <a:lstStyle/>
          <a:p>
            <a:pPr algn="l">
              <a:lnSpc>
                <a:spcPct val="150000"/>
              </a:lnSpc>
            </a:pPr>
            <a:r>
              <a:rPr lang="zh-CN" altLang="en-US" sz="2900" dirty="0">
                <a:solidFill>
                  <a:srgbClr val="FF0000"/>
                </a:solidFill>
                <a:latin typeface="微软雅黑" panose="020B0503020204020204" pitchFamily="34" charset="-122"/>
                <a:ea typeface="微软雅黑" panose="020B0503020204020204" pitchFamily="34" charset="-122"/>
              </a:rPr>
              <a:t>场景三</a:t>
            </a:r>
            <a:endParaRPr lang="zh-CN" altLang="en-US" sz="2900" dirty="0">
              <a:latin typeface="微软雅黑" panose="020B0503020204020204" pitchFamily="34" charset="-122"/>
              <a:ea typeface="微软雅黑" panose="020B0503020204020204" pitchFamily="34" charset="-122"/>
            </a:endParaRPr>
          </a:p>
          <a:p>
            <a:pPr algn="l">
              <a:lnSpc>
                <a:spcPct val="150000"/>
              </a:lnSpc>
            </a:pPr>
            <a:r>
              <a:rPr lang="zh-CN" altLang="en-US" sz="2900" dirty="0">
                <a:latin typeface="微软雅黑" panose="020B0503020204020204" pitchFamily="34" charset="-122"/>
                <a:ea typeface="微软雅黑" panose="020B0503020204020204" pitchFamily="34" charset="-122"/>
                <a:sym typeface="+mn-ea"/>
              </a:rPr>
              <a:t>汽车尾气监测</a:t>
            </a:r>
            <a:endParaRPr lang="zh-CN" altLang="en-US" sz="2900" b="0" dirty="0">
              <a:latin typeface="微软雅黑" panose="020B0503020204020204" pitchFamily="34" charset="-122"/>
              <a:ea typeface="微软雅黑" panose="020B0503020204020204" pitchFamily="34" charset="-122"/>
            </a:endParaRPr>
          </a:p>
          <a:p>
            <a:pPr algn="l">
              <a:lnSpc>
                <a:spcPct val="150000"/>
              </a:lnSpc>
            </a:pP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无人机拍摄此区域拍摄画面传输至屏幕</a:t>
            </a: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车辆运行通过检测站，</a:t>
            </a:r>
            <a:r>
              <a:rPr lang="zh-CN" altLang="en-US" sz="2900" b="0" dirty="0">
                <a:latin typeface="微软雅黑" panose="020B0503020204020204" pitchFamily="34" charset="-122"/>
                <a:ea typeface="微软雅黑" panose="020B0503020204020204" pitchFamily="34" charset="-122"/>
                <a:sym typeface="+mn-ea"/>
              </a:rPr>
              <a:t>左屏幕增加</a:t>
            </a:r>
            <a:r>
              <a:rPr lang="en-US" altLang="zh-CN" sz="2900" b="0" dirty="0">
                <a:latin typeface="微软雅黑" panose="020B0503020204020204" pitchFamily="34" charset="-122"/>
                <a:ea typeface="微软雅黑" panose="020B0503020204020204" pitchFamily="34" charset="-122"/>
                <a:sym typeface="+mn-ea"/>
              </a:rPr>
              <a:t>AR</a:t>
            </a:r>
            <a:r>
              <a:rPr lang="zh-CN" altLang="en-US" sz="2900" b="0" dirty="0">
                <a:latin typeface="微软雅黑" panose="020B0503020204020204" pitchFamily="34" charset="-122"/>
                <a:ea typeface="微软雅黑" panose="020B0503020204020204" pitchFamily="34" charset="-122"/>
                <a:sym typeface="+mn-ea"/>
              </a:rPr>
              <a:t>尾气特效</a:t>
            </a:r>
            <a:r>
              <a:rPr lang="zh-CN" altLang="en-US" sz="2900" b="0" dirty="0">
                <a:latin typeface="微软雅黑" panose="020B0503020204020204" pitchFamily="34" charset="-122"/>
                <a:ea typeface="微软雅黑" panose="020B0503020204020204" pitchFamily="34" charset="-122"/>
              </a:rPr>
              <a:t>。</a:t>
            </a: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sym typeface="+mn-ea"/>
              </a:rPr>
              <a:t>左屏幕同步数据分析，</a:t>
            </a:r>
            <a:r>
              <a:rPr lang="zh-CN" altLang="en-US" sz="2900" b="0" dirty="0">
                <a:latin typeface="微软雅黑" panose="020B0503020204020204" pitchFamily="34" charset="-122"/>
                <a:ea typeface="微软雅黑" panose="020B0503020204020204" pitchFamily="34" charset="-122"/>
              </a:rPr>
              <a:t>弹出结果对话框</a:t>
            </a:r>
            <a:r>
              <a:rPr lang="zh-CN" altLang="en-US" sz="2900" b="0" dirty="0">
                <a:latin typeface="微软雅黑" panose="020B0503020204020204" pitchFamily="34" charset="-122"/>
                <a:ea typeface="微软雅黑" panose="020B0503020204020204" pitchFamily="34" charset="-122"/>
                <a:sym typeface="+mn-ea"/>
              </a:rPr>
              <a:t>。</a:t>
            </a:r>
            <a:endParaRPr lang="zh-CN" altLang="en-US" sz="2900" b="0" dirty="0">
              <a:latin typeface="微软雅黑" panose="020B0503020204020204" pitchFamily="34" charset="-122"/>
              <a:ea typeface="微软雅黑" panose="020B0503020204020204" pitchFamily="34" charset="-122"/>
              <a:sym typeface="+mn-ea"/>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sym typeface="+mn-ea"/>
              </a:rPr>
              <a:t>右屏幕同步展示在此过程中国移动的产品监控数据</a:t>
            </a:r>
            <a:r>
              <a:rPr lang="zh-CN" altLang="en-US" sz="2900" b="0" dirty="0">
                <a:latin typeface="微软雅黑" panose="020B0503020204020204" pitchFamily="34" charset="-122"/>
                <a:ea typeface="微软雅黑" panose="020B0503020204020204" pitchFamily="34" charset="-122"/>
                <a:sym typeface="+mn-ea"/>
              </a:rPr>
              <a:t>信息内容。</a:t>
            </a:r>
            <a:endParaRPr lang="en-US" altLang="zh-CN" sz="2900" b="0" dirty="0">
              <a:latin typeface="微软雅黑" panose="020B0503020204020204" pitchFamily="34" charset="-122"/>
              <a:ea typeface="微软雅黑" panose="020B0503020204020204" pitchFamily="34" charset="-122"/>
            </a:endParaRPr>
          </a:p>
        </p:txBody>
      </p:sp>
      <p:sp>
        <p:nvSpPr>
          <p:cNvPr id="5" name="文本框 4"/>
          <p:cNvSpPr txBox="1"/>
          <p:nvPr/>
        </p:nvSpPr>
        <p:spPr>
          <a:xfrm>
            <a:off x="4190484" y="1931500"/>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左屏</a:t>
            </a:r>
            <a:endParaRPr kumimoji="1" lang="zh-CN" altLang="en-US" b="1" dirty="0">
              <a:latin typeface="Microsoft YaHei" panose="020B0503020204020204" pitchFamily="34" charset="-122"/>
              <a:ea typeface="Microsoft YaHei" panose="020B0503020204020204" pitchFamily="34" charset="-122"/>
            </a:endParaRPr>
          </a:p>
        </p:txBody>
      </p:sp>
      <p:sp>
        <p:nvSpPr>
          <p:cNvPr id="6" name="文本框 5"/>
          <p:cNvSpPr txBox="1"/>
          <p:nvPr/>
        </p:nvSpPr>
        <p:spPr>
          <a:xfrm>
            <a:off x="12314674" y="1931500"/>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右屏</a:t>
            </a:r>
            <a:endParaRPr kumimoji="1" lang="zh-CN" altLang="en-US" b="1" dirty="0">
              <a:latin typeface="Microsoft YaHei" panose="020B0503020204020204" pitchFamily="34" charset="-122"/>
              <a:ea typeface="Microsoft YaHei" panose="020B0503020204020204" pitchFamily="34" charset="-122"/>
            </a:endParaRPr>
          </a:p>
        </p:txBody>
      </p:sp>
      <p:pic>
        <p:nvPicPr>
          <p:cNvPr id="4" name="图片 3"/>
          <p:cNvPicPr>
            <a:picLocks noChangeAspect="1"/>
          </p:cNvPicPr>
          <p:nvPr/>
        </p:nvPicPr>
        <p:blipFill>
          <a:blip r:embed="rId2"/>
          <a:stretch>
            <a:fillRect/>
          </a:stretch>
        </p:blipFill>
        <p:spPr>
          <a:xfrm>
            <a:off x="3501390" y="3237230"/>
            <a:ext cx="8431530" cy="4758055"/>
          </a:xfrm>
          <a:prstGeom prst="rect">
            <a:avLst/>
          </a:prstGeom>
        </p:spPr>
      </p:pic>
      <p:sp>
        <p:nvSpPr>
          <p:cNvPr id="8" name="文本框 7"/>
          <p:cNvSpPr txBox="1"/>
          <p:nvPr/>
        </p:nvSpPr>
        <p:spPr>
          <a:xfrm>
            <a:off x="12459335" y="8322628"/>
            <a:ext cx="6261100" cy="56324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
        <p:nvSpPr>
          <p:cNvPr id="9" name="文本框 8"/>
          <p:cNvSpPr txBox="1"/>
          <p:nvPr/>
        </p:nvSpPr>
        <p:spPr>
          <a:xfrm>
            <a:off x="4316095" y="8322628"/>
            <a:ext cx="6261100" cy="56324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pic>
        <p:nvPicPr>
          <p:cNvPr id="3" name="图片 2"/>
          <p:cNvPicPr>
            <a:picLocks noChangeAspect="1"/>
          </p:cNvPicPr>
          <p:nvPr/>
        </p:nvPicPr>
        <p:blipFill>
          <a:blip r:embed="rId3"/>
          <a:stretch>
            <a:fillRect/>
          </a:stretch>
        </p:blipFill>
        <p:spPr>
          <a:xfrm>
            <a:off x="12664440" y="3237230"/>
            <a:ext cx="8448040" cy="4758055"/>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p:nvPr/>
        </p:nvPicPr>
        <p:blipFill>
          <a:blip r:embed="rId1" cstate="email"/>
          <a:stretch>
            <a:fillRect/>
          </a:stretch>
        </p:blipFill>
        <p:spPr>
          <a:xfrm>
            <a:off x="3" y="13539422"/>
            <a:ext cx="24393573" cy="176581"/>
          </a:xfrm>
          <a:prstGeom prst="rect">
            <a:avLst/>
          </a:prstGeom>
        </p:spPr>
      </p:pic>
      <p:sp>
        <p:nvSpPr>
          <p:cNvPr id="21" name="文本框 20"/>
          <p:cNvSpPr txBox="1"/>
          <p:nvPr/>
        </p:nvSpPr>
        <p:spPr>
          <a:xfrm>
            <a:off x="478700" y="329275"/>
            <a:ext cx="4102393" cy="707880"/>
          </a:xfrm>
          <a:prstGeom prst="rect">
            <a:avLst/>
          </a:prstGeom>
          <a:noFill/>
        </p:spPr>
        <p:txBody>
          <a:bodyPr wrap="none" lIns="243834" tIns="121917" rIns="243834" bIns="121917" rtlCol="0">
            <a:spAutoFit/>
          </a:bodyPr>
          <a:lstStyle/>
          <a:p>
            <a:pPr algn="l" defTabSz="2437765" hangingPunct="1">
              <a:defRPr/>
            </a:pPr>
            <a:r>
              <a:rPr kumimoji="1" lang="en-US" altLang="zh-CN" b="1" dirty="0">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b="1" dirty="0">
                <a:latin typeface="Microsoft YaHei" panose="020B0503020204020204" pitchFamily="34" charset="-122"/>
                <a:ea typeface="Microsoft YaHei" panose="020B0503020204020204" pitchFamily="34" charset="-122"/>
                <a:cs typeface="Microsoft YaHei" panose="020B0503020204020204" pitchFamily="34" charset="-122"/>
              </a:rPr>
              <a:t>新型智慧城市沙盘</a:t>
            </a:r>
            <a:endParaRPr kumimoji="1" lang="zh-CN" altLang="en-US" kern="1200" dirty="0">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2" name="组 63"/>
          <p:cNvGrpSpPr/>
          <p:nvPr/>
        </p:nvGrpSpPr>
        <p:grpSpPr>
          <a:xfrm rot="10800000">
            <a:off x="2" y="1289383"/>
            <a:ext cx="5488957" cy="3533"/>
            <a:chOff x="0" y="960623"/>
            <a:chExt cx="2744479" cy="1767"/>
          </a:xfrm>
        </p:grpSpPr>
        <p:cxnSp>
          <p:nvCxnSpPr>
            <p:cNvPr id="26" name="直线连接符 25"/>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5" name="TextBox 24"/>
          <p:cNvSpPr txBox="1"/>
          <p:nvPr/>
        </p:nvSpPr>
        <p:spPr>
          <a:xfrm>
            <a:off x="3665220" y="8263890"/>
            <a:ext cx="18126075" cy="3589655"/>
          </a:xfrm>
          <a:prstGeom prst="rect">
            <a:avLst/>
          </a:prstGeom>
          <a:noFill/>
        </p:spPr>
        <p:txBody>
          <a:bodyPr wrap="square" lIns="243834" tIns="121917" rIns="243834" bIns="121917" rtlCol="0">
            <a:spAutoFit/>
          </a:bodyPr>
          <a:lstStyle/>
          <a:p>
            <a:pPr algn="l">
              <a:lnSpc>
                <a:spcPct val="150000"/>
              </a:lnSpc>
            </a:pPr>
            <a:r>
              <a:rPr lang="zh-CN" altLang="en-US" sz="2900" dirty="0">
                <a:solidFill>
                  <a:srgbClr val="FF0000"/>
                </a:solidFill>
                <a:latin typeface="微软雅黑" panose="020B0503020204020204" pitchFamily="34" charset="-122"/>
                <a:ea typeface="微软雅黑" panose="020B0503020204020204" pitchFamily="34" charset="-122"/>
              </a:rPr>
              <a:t>场景四</a:t>
            </a:r>
            <a:endParaRPr lang="zh-CN" altLang="en-US" sz="2900" dirty="0">
              <a:latin typeface="微软雅黑" panose="020B0503020204020204" pitchFamily="34" charset="-122"/>
              <a:ea typeface="微软雅黑" panose="020B0503020204020204" pitchFamily="34" charset="-122"/>
            </a:endParaRPr>
          </a:p>
          <a:p>
            <a:pPr algn="l">
              <a:lnSpc>
                <a:spcPct val="150000"/>
              </a:lnSpc>
            </a:pPr>
            <a:r>
              <a:rPr lang="zh-CN" altLang="en-US" sz="2900" dirty="0">
                <a:latin typeface="微软雅黑" panose="020B0503020204020204" pitchFamily="34" charset="-122"/>
                <a:ea typeface="微软雅黑" panose="020B0503020204020204" pitchFamily="34" charset="-122"/>
                <a:sym typeface="+mn-ea"/>
              </a:rPr>
              <a:t>大数据分析</a:t>
            </a: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无人机拍摄移动至此区域拍摄画面传输至屏幕</a:t>
            </a: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沙盘基站闪烁，</a:t>
            </a:r>
            <a:r>
              <a:rPr lang="zh-CN" altLang="en-US" sz="2900" b="0" dirty="0">
                <a:latin typeface="微软雅黑" panose="020B0503020204020204" pitchFamily="34" charset="-122"/>
                <a:ea typeface="微软雅黑" panose="020B0503020204020204" pitchFamily="34" charset="-122"/>
                <a:sym typeface="+mn-ea"/>
              </a:rPr>
              <a:t>左屏幕呈现大数据产品收集信息</a:t>
            </a:r>
            <a:r>
              <a:rPr lang="zh-CN" altLang="en-US" sz="2900" b="0" dirty="0">
                <a:latin typeface="微软雅黑" panose="020B0503020204020204" pitchFamily="34" charset="-122"/>
                <a:ea typeface="微软雅黑" panose="020B0503020204020204" pitchFamily="34" charset="-122"/>
                <a:sym typeface="+mn-ea"/>
              </a:rPr>
              <a:t>场景画面</a:t>
            </a:r>
            <a:r>
              <a:rPr lang="zh-CN" altLang="en-US" sz="2900" b="0" dirty="0">
                <a:latin typeface="微软雅黑" panose="020B0503020204020204" pitchFamily="34" charset="-122"/>
                <a:ea typeface="微软雅黑" panose="020B0503020204020204" pitchFamily="34" charset="-122"/>
              </a:rPr>
              <a:t>。</a:t>
            </a:r>
            <a:endParaRPr lang="zh-CN" altLang="en-US" sz="2900" b="0" dirty="0">
              <a:latin typeface="微软雅黑" panose="020B0503020204020204" pitchFamily="34" charset="-122"/>
              <a:ea typeface="微软雅黑" panose="020B0503020204020204" pitchFamily="34" charset="-122"/>
              <a:sym typeface="+mn-ea"/>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sym typeface="+mn-ea"/>
              </a:rPr>
              <a:t>右屏幕同步展示在此过程中国移动的大数据产品分析的监控热力图等数据</a:t>
            </a:r>
            <a:r>
              <a:rPr lang="zh-CN" altLang="en-US" sz="2900" b="0" dirty="0">
                <a:latin typeface="微软雅黑" panose="020B0503020204020204" pitchFamily="34" charset="-122"/>
                <a:ea typeface="微软雅黑" panose="020B0503020204020204" pitchFamily="34" charset="-122"/>
                <a:sym typeface="+mn-ea"/>
              </a:rPr>
              <a:t>信息内容。</a:t>
            </a:r>
            <a:endParaRPr lang="en-US" altLang="zh-CN" sz="2900" b="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2"/>
          <a:stretch>
            <a:fillRect/>
          </a:stretch>
        </p:blipFill>
        <p:spPr>
          <a:xfrm>
            <a:off x="3665220" y="3035935"/>
            <a:ext cx="8024495" cy="4537075"/>
          </a:xfrm>
          <a:prstGeom prst="rect">
            <a:avLst/>
          </a:prstGeom>
        </p:spPr>
      </p:pic>
      <p:pic>
        <p:nvPicPr>
          <p:cNvPr id="5" name="图片 4"/>
          <p:cNvPicPr>
            <a:picLocks noChangeAspect="1"/>
          </p:cNvPicPr>
          <p:nvPr/>
        </p:nvPicPr>
        <p:blipFill>
          <a:blip r:embed="rId3"/>
          <a:stretch>
            <a:fillRect/>
          </a:stretch>
        </p:blipFill>
        <p:spPr>
          <a:xfrm>
            <a:off x="12230100" y="3035935"/>
            <a:ext cx="8077835" cy="4537075"/>
          </a:xfrm>
          <a:prstGeom prst="rect">
            <a:avLst/>
          </a:prstGeom>
        </p:spPr>
      </p:pic>
      <p:sp>
        <p:nvSpPr>
          <p:cNvPr id="6" name="文本框 5"/>
          <p:cNvSpPr txBox="1"/>
          <p:nvPr/>
        </p:nvSpPr>
        <p:spPr>
          <a:xfrm>
            <a:off x="4106029" y="204135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左屏</a:t>
            </a:r>
            <a:endParaRPr kumimoji="1" lang="zh-CN" altLang="en-US" b="1" dirty="0">
              <a:latin typeface="Microsoft YaHei" panose="020B0503020204020204" pitchFamily="34" charset="-122"/>
              <a:ea typeface="Microsoft YaHei" panose="020B0503020204020204" pitchFamily="34" charset="-122"/>
            </a:endParaRPr>
          </a:p>
        </p:txBody>
      </p:sp>
      <p:sp>
        <p:nvSpPr>
          <p:cNvPr id="7" name="文本框 6"/>
          <p:cNvSpPr txBox="1"/>
          <p:nvPr/>
        </p:nvSpPr>
        <p:spPr>
          <a:xfrm>
            <a:off x="12230219" y="204135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右屏</a:t>
            </a:r>
            <a:endParaRPr kumimoji="1" lang="zh-CN" altLang="en-US" b="1" dirty="0">
              <a:latin typeface="Microsoft YaHei" panose="020B0503020204020204" pitchFamily="34" charset="-122"/>
              <a:ea typeface="Microsoft YaHei" panose="020B0503020204020204" pitchFamily="34" charset="-122"/>
            </a:endParaRPr>
          </a:p>
        </p:txBody>
      </p:sp>
      <p:sp>
        <p:nvSpPr>
          <p:cNvPr id="8" name="文本框 7"/>
          <p:cNvSpPr txBox="1"/>
          <p:nvPr/>
        </p:nvSpPr>
        <p:spPr>
          <a:xfrm>
            <a:off x="12459335" y="7700328"/>
            <a:ext cx="6261100" cy="56324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
        <p:nvSpPr>
          <p:cNvPr id="9" name="文本框 8"/>
          <p:cNvSpPr txBox="1"/>
          <p:nvPr/>
        </p:nvSpPr>
        <p:spPr>
          <a:xfrm>
            <a:off x="4316095" y="7700328"/>
            <a:ext cx="6261100" cy="56324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p:nvPr/>
        </p:nvPicPr>
        <p:blipFill>
          <a:blip r:embed="rId1" cstate="email"/>
          <a:stretch>
            <a:fillRect/>
          </a:stretch>
        </p:blipFill>
        <p:spPr>
          <a:xfrm>
            <a:off x="3" y="13539422"/>
            <a:ext cx="24393573" cy="176581"/>
          </a:xfrm>
          <a:prstGeom prst="rect">
            <a:avLst/>
          </a:prstGeom>
        </p:spPr>
      </p:pic>
      <p:sp>
        <p:nvSpPr>
          <p:cNvPr id="21" name="文本框 20"/>
          <p:cNvSpPr txBox="1"/>
          <p:nvPr/>
        </p:nvSpPr>
        <p:spPr>
          <a:xfrm>
            <a:off x="478700" y="329275"/>
            <a:ext cx="4102393" cy="707880"/>
          </a:xfrm>
          <a:prstGeom prst="rect">
            <a:avLst/>
          </a:prstGeom>
          <a:noFill/>
        </p:spPr>
        <p:txBody>
          <a:bodyPr wrap="none" lIns="243834" tIns="121917" rIns="243834" bIns="121917" rtlCol="0">
            <a:spAutoFit/>
          </a:bodyPr>
          <a:lstStyle/>
          <a:p>
            <a:pPr algn="l" defTabSz="2437765" hangingPunct="1">
              <a:defRPr/>
            </a:pPr>
            <a:r>
              <a:rPr kumimoji="1" lang="en-US" altLang="zh-CN" b="1" dirty="0">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b="1" dirty="0">
                <a:latin typeface="Microsoft YaHei" panose="020B0503020204020204" pitchFamily="34" charset="-122"/>
                <a:ea typeface="Microsoft YaHei" panose="020B0503020204020204" pitchFamily="34" charset="-122"/>
                <a:cs typeface="Microsoft YaHei" panose="020B0503020204020204" pitchFamily="34" charset="-122"/>
              </a:rPr>
              <a:t>新型智慧城市沙盘</a:t>
            </a:r>
            <a:endParaRPr kumimoji="1" lang="zh-CN" altLang="en-US" kern="1200" dirty="0">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2" name="组 63"/>
          <p:cNvGrpSpPr/>
          <p:nvPr/>
        </p:nvGrpSpPr>
        <p:grpSpPr>
          <a:xfrm rot="10800000">
            <a:off x="2" y="1289383"/>
            <a:ext cx="5488957" cy="3533"/>
            <a:chOff x="0" y="960623"/>
            <a:chExt cx="2744479" cy="1767"/>
          </a:xfrm>
        </p:grpSpPr>
        <p:cxnSp>
          <p:nvCxnSpPr>
            <p:cNvPr id="26" name="直线连接符 25"/>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5" name="TextBox 24"/>
          <p:cNvSpPr txBox="1"/>
          <p:nvPr/>
        </p:nvSpPr>
        <p:spPr>
          <a:xfrm>
            <a:off x="2528570" y="7941945"/>
            <a:ext cx="21367115" cy="2919730"/>
          </a:xfrm>
          <a:prstGeom prst="rect">
            <a:avLst/>
          </a:prstGeom>
          <a:noFill/>
        </p:spPr>
        <p:txBody>
          <a:bodyPr wrap="square" lIns="243834" tIns="121917" rIns="243834" bIns="121917" rtlCol="0">
            <a:spAutoFit/>
          </a:bodyPr>
          <a:p>
            <a:pPr algn="l">
              <a:lnSpc>
                <a:spcPct val="150000"/>
              </a:lnSpc>
            </a:pPr>
            <a:r>
              <a:rPr lang="zh-CN" altLang="en-US" sz="2900" dirty="0">
                <a:solidFill>
                  <a:srgbClr val="FF0000"/>
                </a:solidFill>
                <a:latin typeface="微软雅黑" panose="020B0503020204020204" pitchFamily="34" charset="-122"/>
                <a:ea typeface="微软雅黑" panose="020B0503020204020204" pitchFamily="34" charset="-122"/>
              </a:rPr>
              <a:t>场景五</a:t>
            </a:r>
            <a:r>
              <a:rPr lang="en-US" altLang="zh-CN" sz="2900" dirty="0">
                <a:solidFill>
                  <a:srgbClr val="FF0000"/>
                </a:solidFill>
                <a:latin typeface="微软雅黑" panose="020B0503020204020204" pitchFamily="34" charset="-122"/>
                <a:ea typeface="微软雅黑" panose="020B0503020204020204" pitchFamily="34" charset="-122"/>
              </a:rPr>
              <a:t>+</a:t>
            </a:r>
            <a:r>
              <a:rPr lang="zh-CN" altLang="en-US" sz="2900" dirty="0">
                <a:solidFill>
                  <a:srgbClr val="FF0000"/>
                </a:solidFill>
                <a:latin typeface="微软雅黑" panose="020B0503020204020204" pitchFamily="34" charset="-122"/>
                <a:ea typeface="微软雅黑" panose="020B0503020204020204" pitchFamily="34" charset="-122"/>
              </a:rPr>
              <a:t>六</a:t>
            </a:r>
            <a:r>
              <a:rPr lang="en-US" altLang="zh-CN" sz="2900" dirty="0">
                <a:solidFill>
                  <a:srgbClr val="FF0000"/>
                </a:solidFill>
                <a:latin typeface="微软雅黑" panose="020B0503020204020204" pitchFamily="34" charset="-122"/>
                <a:ea typeface="微软雅黑" panose="020B0503020204020204" pitchFamily="34" charset="-122"/>
              </a:rPr>
              <a:t>+</a:t>
            </a:r>
            <a:r>
              <a:rPr lang="zh-CN" altLang="en-US" sz="2900" dirty="0">
                <a:solidFill>
                  <a:srgbClr val="FF0000"/>
                </a:solidFill>
                <a:latin typeface="微软雅黑" panose="020B0503020204020204" pitchFamily="34" charset="-122"/>
                <a:ea typeface="微软雅黑" panose="020B0503020204020204" pitchFamily="34" charset="-122"/>
              </a:rPr>
              <a:t>七</a:t>
            </a:r>
            <a:endParaRPr lang="zh-CN" altLang="en-US" sz="2900" dirty="0">
              <a:latin typeface="微软雅黑" panose="020B0503020204020204" pitchFamily="34" charset="-122"/>
              <a:ea typeface="微软雅黑" panose="020B0503020204020204" pitchFamily="34" charset="-122"/>
            </a:endParaRPr>
          </a:p>
          <a:p>
            <a:pPr algn="l">
              <a:lnSpc>
                <a:spcPct val="150000"/>
              </a:lnSpc>
            </a:pPr>
            <a:r>
              <a:rPr lang="zh-CN" altLang="en-US" sz="2900" dirty="0">
                <a:latin typeface="微软雅黑" panose="020B0503020204020204" pitchFamily="34" charset="-122"/>
                <a:ea typeface="微软雅黑" panose="020B0503020204020204" pitchFamily="34" charset="-122"/>
                <a:sym typeface="+mn-ea"/>
              </a:rPr>
              <a:t>机器人巡查</a:t>
            </a:r>
            <a:endParaRPr lang="zh-CN" altLang="en-US" sz="2900" dirty="0">
              <a:latin typeface="微软雅黑" panose="020B0503020204020204" pitchFamily="34" charset="-122"/>
              <a:ea typeface="微软雅黑" panose="020B0503020204020204" pitchFamily="34" charset="-122"/>
              <a:sym typeface="+mn-ea"/>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sym typeface="+mn-ea"/>
              </a:rPr>
              <a:t>无人机拍摄画面传输至屏幕</a:t>
            </a: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sym typeface="+mn-ea"/>
              </a:rPr>
              <a:t>左屏幕机器人场内来回巡查，右屏幕显示机器人监控识别</a:t>
            </a:r>
            <a:r>
              <a:rPr lang="zh-CN" altLang="en-US" sz="2900" b="0" dirty="0">
                <a:latin typeface="微软雅黑" panose="020B0503020204020204" pitchFamily="34" charset="-122"/>
                <a:ea typeface="微软雅黑" panose="020B0503020204020204" pitchFamily="34" charset="-122"/>
                <a:sym typeface="+mn-ea"/>
              </a:rPr>
              <a:t>画面及参数</a:t>
            </a:r>
            <a:r>
              <a:rPr lang="zh-CN" altLang="en-US" sz="2900" b="0" dirty="0">
                <a:latin typeface="微软雅黑" panose="020B0503020204020204" pitchFamily="34" charset="-122"/>
                <a:ea typeface="微软雅黑" panose="020B0503020204020204" pitchFamily="34" charset="-122"/>
                <a:sym typeface="+mn-ea"/>
              </a:rPr>
              <a:t>数据。</a:t>
            </a:r>
            <a:endParaRPr lang="en-US" altLang="zh-CN" sz="2900" b="0"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2878455" y="3162300"/>
            <a:ext cx="8495030" cy="4779645"/>
          </a:xfrm>
          <a:prstGeom prst="rect">
            <a:avLst/>
          </a:prstGeom>
        </p:spPr>
      </p:pic>
      <p:pic>
        <p:nvPicPr>
          <p:cNvPr id="6" name="图片 5"/>
          <p:cNvPicPr>
            <a:picLocks noChangeAspect="1"/>
          </p:cNvPicPr>
          <p:nvPr/>
        </p:nvPicPr>
        <p:blipFill>
          <a:blip r:embed="rId3"/>
          <a:stretch>
            <a:fillRect/>
          </a:stretch>
        </p:blipFill>
        <p:spPr>
          <a:xfrm>
            <a:off x="12052935" y="3162300"/>
            <a:ext cx="8510905" cy="4780280"/>
          </a:xfrm>
          <a:prstGeom prst="rect">
            <a:avLst/>
          </a:prstGeom>
        </p:spPr>
      </p:pic>
      <p:sp>
        <p:nvSpPr>
          <p:cNvPr id="7" name="文本框 6"/>
          <p:cNvSpPr txBox="1"/>
          <p:nvPr/>
        </p:nvSpPr>
        <p:spPr>
          <a:xfrm>
            <a:off x="4106029" y="204135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左屏</a:t>
            </a:r>
            <a:endParaRPr kumimoji="1" lang="zh-CN" altLang="en-US" b="1" dirty="0">
              <a:latin typeface="Microsoft YaHei" panose="020B0503020204020204" pitchFamily="34" charset="-122"/>
              <a:ea typeface="Microsoft YaHei" panose="020B0503020204020204" pitchFamily="34" charset="-122"/>
            </a:endParaRPr>
          </a:p>
        </p:txBody>
      </p:sp>
      <p:sp>
        <p:nvSpPr>
          <p:cNvPr id="8" name="文本框 7"/>
          <p:cNvSpPr txBox="1"/>
          <p:nvPr/>
        </p:nvSpPr>
        <p:spPr>
          <a:xfrm>
            <a:off x="12230219" y="204135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右屏</a:t>
            </a:r>
            <a:endParaRPr kumimoji="1" lang="zh-CN" altLang="en-US" b="1" dirty="0">
              <a:latin typeface="Microsoft YaHei" panose="020B0503020204020204" pitchFamily="34" charset="-122"/>
              <a:ea typeface="Microsoft YaHei" panose="020B0503020204020204" pitchFamily="34" charset="-122"/>
            </a:endParaRPr>
          </a:p>
        </p:txBody>
      </p:sp>
      <p:sp>
        <p:nvSpPr>
          <p:cNvPr id="9" name="文本框 8"/>
          <p:cNvSpPr txBox="1"/>
          <p:nvPr/>
        </p:nvSpPr>
        <p:spPr>
          <a:xfrm>
            <a:off x="12459335" y="7995286"/>
            <a:ext cx="6261100" cy="40894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2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2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
        <p:nvSpPr>
          <p:cNvPr id="10" name="文本框 9"/>
          <p:cNvSpPr txBox="1"/>
          <p:nvPr/>
        </p:nvSpPr>
        <p:spPr>
          <a:xfrm>
            <a:off x="4316095" y="7995286"/>
            <a:ext cx="6261100" cy="40894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2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2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p:nvPr/>
        </p:nvPicPr>
        <p:blipFill>
          <a:blip r:embed="rId1" cstate="email"/>
          <a:stretch>
            <a:fillRect/>
          </a:stretch>
        </p:blipFill>
        <p:spPr>
          <a:xfrm>
            <a:off x="3" y="13539422"/>
            <a:ext cx="24393573" cy="176581"/>
          </a:xfrm>
          <a:prstGeom prst="rect">
            <a:avLst/>
          </a:prstGeom>
        </p:spPr>
      </p:pic>
      <p:sp>
        <p:nvSpPr>
          <p:cNvPr id="21" name="文本框 20"/>
          <p:cNvSpPr txBox="1"/>
          <p:nvPr/>
        </p:nvSpPr>
        <p:spPr>
          <a:xfrm>
            <a:off x="478700" y="329275"/>
            <a:ext cx="4102393" cy="707880"/>
          </a:xfrm>
          <a:prstGeom prst="rect">
            <a:avLst/>
          </a:prstGeom>
          <a:noFill/>
        </p:spPr>
        <p:txBody>
          <a:bodyPr wrap="none" lIns="243834" tIns="121917" rIns="243834" bIns="121917" rtlCol="0">
            <a:spAutoFit/>
          </a:bodyPr>
          <a:lstStyle/>
          <a:p>
            <a:pPr algn="l" defTabSz="2437765" hangingPunct="1">
              <a:defRPr/>
            </a:pPr>
            <a:r>
              <a:rPr kumimoji="1" lang="en-US" altLang="zh-CN" b="1" dirty="0">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b="1" dirty="0">
                <a:latin typeface="Microsoft YaHei" panose="020B0503020204020204" pitchFamily="34" charset="-122"/>
                <a:ea typeface="Microsoft YaHei" panose="020B0503020204020204" pitchFamily="34" charset="-122"/>
                <a:cs typeface="Microsoft YaHei" panose="020B0503020204020204" pitchFamily="34" charset="-122"/>
              </a:rPr>
              <a:t>新型智慧城市沙盘</a:t>
            </a:r>
            <a:endParaRPr kumimoji="1" lang="zh-CN" altLang="en-US" kern="1200" dirty="0">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2" name="组 63"/>
          <p:cNvGrpSpPr/>
          <p:nvPr/>
        </p:nvGrpSpPr>
        <p:grpSpPr>
          <a:xfrm rot="10800000">
            <a:off x="2" y="1289383"/>
            <a:ext cx="5488957" cy="3533"/>
            <a:chOff x="0" y="960623"/>
            <a:chExt cx="2744479" cy="1767"/>
          </a:xfrm>
        </p:grpSpPr>
        <p:cxnSp>
          <p:nvCxnSpPr>
            <p:cNvPr id="26" name="直线连接符 25"/>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5" name="TextBox 24"/>
          <p:cNvSpPr txBox="1"/>
          <p:nvPr/>
        </p:nvSpPr>
        <p:spPr>
          <a:xfrm>
            <a:off x="2528570" y="7941945"/>
            <a:ext cx="21367115" cy="3589655"/>
          </a:xfrm>
          <a:prstGeom prst="rect">
            <a:avLst/>
          </a:prstGeom>
          <a:noFill/>
        </p:spPr>
        <p:txBody>
          <a:bodyPr wrap="square" lIns="243834" tIns="121917" rIns="243834" bIns="121917" rtlCol="0">
            <a:spAutoFit/>
          </a:bodyPr>
          <a:p>
            <a:pPr algn="l">
              <a:lnSpc>
                <a:spcPct val="150000"/>
              </a:lnSpc>
            </a:pPr>
            <a:r>
              <a:rPr lang="zh-CN" altLang="en-US" sz="2900" dirty="0">
                <a:solidFill>
                  <a:srgbClr val="FF0000"/>
                </a:solidFill>
                <a:latin typeface="微软雅黑" panose="020B0503020204020204" pitchFamily="34" charset="-122"/>
                <a:ea typeface="微软雅黑" panose="020B0503020204020204" pitchFamily="34" charset="-122"/>
              </a:rPr>
              <a:t>场景五</a:t>
            </a:r>
            <a:r>
              <a:rPr lang="en-US" altLang="zh-CN" sz="2900" dirty="0">
                <a:solidFill>
                  <a:srgbClr val="FF0000"/>
                </a:solidFill>
                <a:latin typeface="微软雅黑" panose="020B0503020204020204" pitchFamily="34" charset="-122"/>
                <a:ea typeface="微软雅黑" panose="020B0503020204020204" pitchFamily="34" charset="-122"/>
              </a:rPr>
              <a:t>+</a:t>
            </a:r>
            <a:r>
              <a:rPr lang="zh-CN" altLang="en-US" sz="2900" dirty="0">
                <a:solidFill>
                  <a:srgbClr val="FF0000"/>
                </a:solidFill>
                <a:latin typeface="微软雅黑" panose="020B0503020204020204" pitchFamily="34" charset="-122"/>
                <a:ea typeface="微软雅黑" panose="020B0503020204020204" pitchFamily="34" charset="-122"/>
              </a:rPr>
              <a:t>六</a:t>
            </a:r>
            <a:r>
              <a:rPr lang="en-US" altLang="zh-CN" sz="2900" dirty="0">
                <a:solidFill>
                  <a:srgbClr val="FF0000"/>
                </a:solidFill>
                <a:latin typeface="微软雅黑" panose="020B0503020204020204" pitchFamily="34" charset="-122"/>
                <a:ea typeface="微软雅黑" panose="020B0503020204020204" pitchFamily="34" charset="-122"/>
              </a:rPr>
              <a:t>+</a:t>
            </a:r>
            <a:r>
              <a:rPr lang="zh-CN" altLang="en-US" sz="2900" dirty="0">
                <a:solidFill>
                  <a:srgbClr val="FF0000"/>
                </a:solidFill>
                <a:latin typeface="微软雅黑" panose="020B0503020204020204" pitchFamily="34" charset="-122"/>
                <a:ea typeface="微软雅黑" panose="020B0503020204020204" pitchFamily="34" charset="-122"/>
              </a:rPr>
              <a:t>七</a:t>
            </a:r>
            <a:endParaRPr lang="zh-CN" altLang="en-US" sz="2900" b="0" dirty="0">
              <a:latin typeface="微软雅黑" panose="020B0503020204020204" pitchFamily="34" charset="-122"/>
              <a:ea typeface="微软雅黑" panose="020B0503020204020204" pitchFamily="34" charset="-122"/>
              <a:sym typeface="+mn-ea"/>
            </a:endParaRPr>
          </a:p>
          <a:p>
            <a:pPr algn="l">
              <a:lnSpc>
                <a:spcPct val="150000"/>
              </a:lnSpc>
              <a:buFont typeface="Arial" panose="020B0604020202090204" pitchFamily="34" charset="0"/>
            </a:pPr>
            <a:r>
              <a:rPr lang="zh-CN" altLang="en-US" sz="2900" dirty="0">
                <a:latin typeface="微软雅黑" panose="020B0503020204020204" pitchFamily="34" charset="-122"/>
                <a:ea typeface="微软雅黑" panose="020B0503020204020204" pitchFamily="34" charset="-122"/>
                <a:sym typeface="+mn-ea"/>
              </a:rPr>
              <a:t>机器人追踪</a:t>
            </a: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无人机拍摄画面传输至屏幕</a:t>
            </a: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机器人场内巡查，发现可疑人员，点击追踪触动警车场外巡查。</a:t>
            </a: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无人机</a:t>
            </a:r>
            <a:r>
              <a:rPr lang="zh-CN" altLang="en-US" sz="2900" b="0" dirty="0">
                <a:latin typeface="微软雅黑" panose="020B0503020204020204" pitchFamily="34" charset="-122"/>
                <a:ea typeface="微软雅黑" panose="020B0503020204020204" pitchFamily="34" charset="-122"/>
                <a:sym typeface="+mn-ea"/>
              </a:rPr>
              <a:t>联合追踪</a:t>
            </a:r>
            <a:r>
              <a:rPr kumimoji="1" lang="zh-CN" altLang="en-US" sz="2900" b="0" dirty="0">
                <a:latin typeface="微软雅黑" panose="020B0503020204020204" pitchFamily="34" charset="-122"/>
                <a:ea typeface="微软雅黑" panose="020B0503020204020204" pitchFamily="34" charset="-122"/>
                <a:sym typeface="+mn-ea"/>
              </a:rPr>
              <a:t>，在屏幕中同时体现整体监控场面及小摄像头监控场面，嫌疑人以红点形式出现在屏幕上</a:t>
            </a:r>
            <a:r>
              <a:rPr lang="zh-CN" altLang="en-US" sz="2900" b="0" dirty="0">
                <a:latin typeface="微软雅黑" panose="020B0503020204020204" pitchFamily="34" charset="-122"/>
                <a:ea typeface="微软雅黑" panose="020B0503020204020204" pitchFamily="34" charset="-122"/>
              </a:rPr>
              <a:t>。</a:t>
            </a:r>
            <a:endParaRPr lang="en-US" altLang="zh-CN" sz="2900" b="0" dirty="0">
              <a:latin typeface="微软雅黑" panose="020B0503020204020204" pitchFamily="34" charset="-122"/>
              <a:ea typeface="微软雅黑" panose="020B0503020204020204" pitchFamily="34" charset="-122"/>
            </a:endParaRPr>
          </a:p>
        </p:txBody>
      </p:sp>
      <p:sp>
        <p:nvSpPr>
          <p:cNvPr id="7" name="文本框 6"/>
          <p:cNvSpPr txBox="1"/>
          <p:nvPr/>
        </p:nvSpPr>
        <p:spPr>
          <a:xfrm>
            <a:off x="4106029" y="204135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左屏</a:t>
            </a:r>
            <a:endParaRPr kumimoji="1" lang="zh-CN" altLang="en-US" b="1" dirty="0">
              <a:latin typeface="Microsoft YaHei" panose="020B0503020204020204" pitchFamily="34" charset="-122"/>
              <a:ea typeface="Microsoft YaHei" panose="020B0503020204020204" pitchFamily="34" charset="-122"/>
            </a:endParaRPr>
          </a:p>
        </p:txBody>
      </p:sp>
      <p:sp>
        <p:nvSpPr>
          <p:cNvPr id="8" name="文本框 7"/>
          <p:cNvSpPr txBox="1"/>
          <p:nvPr/>
        </p:nvSpPr>
        <p:spPr>
          <a:xfrm>
            <a:off x="12230219" y="204135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右屏</a:t>
            </a:r>
            <a:endParaRPr kumimoji="1" lang="zh-CN" altLang="en-US" b="1" dirty="0">
              <a:latin typeface="Microsoft YaHei" panose="020B0503020204020204" pitchFamily="34" charset="-122"/>
              <a:ea typeface="Microsoft YaHei" panose="020B0503020204020204" pitchFamily="34" charset="-122"/>
            </a:endParaRPr>
          </a:p>
        </p:txBody>
      </p:sp>
      <p:pic>
        <p:nvPicPr>
          <p:cNvPr id="4" name="图片 3"/>
          <p:cNvPicPr>
            <a:picLocks noChangeAspect="1"/>
          </p:cNvPicPr>
          <p:nvPr/>
        </p:nvPicPr>
        <p:blipFill>
          <a:blip r:embed="rId2"/>
          <a:stretch>
            <a:fillRect/>
          </a:stretch>
        </p:blipFill>
        <p:spPr>
          <a:xfrm>
            <a:off x="2528570" y="3035935"/>
            <a:ext cx="8266430" cy="4649470"/>
          </a:xfrm>
          <a:prstGeom prst="rect">
            <a:avLst/>
          </a:prstGeom>
        </p:spPr>
      </p:pic>
      <p:pic>
        <p:nvPicPr>
          <p:cNvPr id="9" name="图片 8"/>
          <p:cNvPicPr>
            <a:picLocks noChangeAspect="1"/>
          </p:cNvPicPr>
          <p:nvPr/>
        </p:nvPicPr>
        <p:blipFill>
          <a:blip r:embed="rId3"/>
          <a:stretch>
            <a:fillRect/>
          </a:stretch>
        </p:blipFill>
        <p:spPr>
          <a:xfrm>
            <a:off x="11311255" y="3035935"/>
            <a:ext cx="8295005" cy="4649470"/>
          </a:xfrm>
          <a:prstGeom prst="rect">
            <a:avLst/>
          </a:prstGeom>
        </p:spPr>
      </p:pic>
      <p:sp>
        <p:nvSpPr>
          <p:cNvPr id="10" name="文本框 9"/>
          <p:cNvSpPr txBox="1"/>
          <p:nvPr/>
        </p:nvSpPr>
        <p:spPr>
          <a:xfrm>
            <a:off x="12459335" y="7700328"/>
            <a:ext cx="6261100" cy="56324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
        <p:nvSpPr>
          <p:cNvPr id="11" name="文本框 10"/>
          <p:cNvSpPr txBox="1"/>
          <p:nvPr/>
        </p:nvSpPr>
        <p:spPr>
          <a:xfrm>
            <a:off x="4316095" y="7700328"/>
            <a:ext cx="6261100" cy="56324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p:nvPr/>
        </p:nvPicPr>
        <p:blipFill>
          <a:blip r:embed="rId1" cstate="email"/>
          <a:stretch>
            <a:fillRect/>
          </a:stretch>
        </p:blipFill>
        <p:spPr>
          <a:xfrm>
            <a:off x="3" y="13539422"/>
            <a:ext cx="24393573" cy="176581"/>
          </a:xfrm>
          <a:prstGeom prst="rect">
            <a:avLst/>
          </a:prstGeom>
        </p:spPr>
      </p:pic>
      <p:sp>
        <p:nvSpPr>
          <p:cNvPr id="21" name="文本框 20"/>
          <p:cNvSpPr txBox="1"/>
          <p:nvPr/>
        </p:nvSpPr>
        <p:spPr>
          <a:xfrm>
            <a:off x="478700" y="329275"/>
            <a:ext cx="4102393" cy="707880"/>
          </a:xfrm>
          <a:prstGeom prst="rect">
            <a:avLst/>
          </a:prstGeom>
          <a:noFill/>
        </p:spPr>
        <p:txBody>
          <a:bodyPr wrap="none" lIns="243834" tIns="121917" rIns="243834" bIns="121917" rtlCol="0">
            <a:spAutoFit/>
          </a:bodyPr>
          <a:lstStyle/>
          <a:p>
            <a:pPr algn="l" defTabSz="2437765" hangingPunct="1">
              <a:defRPr/>
            </a:pPr>
            <a:r>
              <a:rPr kumimoji="1" lang="en-US" altLang="zh-CN" b="1" dirty="0">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b="1" dirty="0">
                <a:latin typeface="Microsoft YaHei" panose="020B0503020204020204" pitchFamily="34" charset="-122"/>
                <a:ea typeface="Microsoft YaHei" panose="020B0503020204020204" pitchFamily="34" charset="-122"/>
                <a:cs typeface="Microsoft YaHei" panose="020B0503020204020204" pitchFamily="34" charset="-122"/>
              </a:rPr>
              <a:t>新型智慧城市沙盘</a:t>
            </a:r>
            <a:endParaRPr kumimoji="1" lang="zh-CN" altLang="en-US" kern="1200" dirty="0">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2" name="组 63"/>
          <p:cNvGrpSpPr/>
          <p:nvPr/>
        </p:nvGrpSpPr>
        <p:grpSpPr>
          <a:xfrm rot="10800000">
            <a:off x="2" y="1289383"/>
            <a:ext cx="5488957" cy="3533"/>
            <a:chOff x="0" y="960623"/>
            <a:chExt cx="2744479" cy="1767"/>
          </a:xfrm>
        </p:grpSpPr>
        <p:cxnSp>
          <p:nvCxnSpPr>
            <p:cNvPr id="26" name="直线连接符 25"/>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5" name="TextBox 24"/>
          <p:cNvSpPr txBox="1"/>
          <p:nvPr/>
        </p:nvSpPr>
        <p:spPr>
          <a:xfrm>
            <a:off x="2138045" y="8571865"/>
            <a:ext cx="21932900" cy="4258945"/>
          </a:xfrm>
          <a:prstGeom prst="rect">
            <a:avLst/>
          </a:prstGeom>
          <a:noFill/>
        </p:spPr>
        <p:txBody>
          <a:bodyPr wrap="square" lIns="243834" tIns="121917" rIns="243834" bIns="121917" rtlCol="0">
            <a:spAutoFit/>
          </a:bodyPr>
          <a:p>
            <a:pPr algn="l">
              <a:lnSpc>
                <a:spcPct val="150000"/>
              </a:lnSpc>
            </a:pPr>
            <a:r>
              <a:rPr lang="en-US" altLang="zh-CN" sz="2900" dirty="0">
                <a:solidFill>
                  <a:srgbClr val="FF0000"/>
                </a:solidFill>
                <a:latin typeface="微软雅黑" panose="020B0503020204020204" pitchFamily="34" charset="-122"/>
                <a:ea typeface="微软雅黑" panose="020B0503020204020204" pitchFamily="34" charset="-122"/>
              </a:rPr>
              <a:t> </a:t>
            </a:r>
            <a:r>
              <a:rPr lang="zh-CN" altLang="en-US" sz="2900" dirty="0">
                <a:solidFill>
                  <a:srgbClr val="FF0000"/>
                </a:solidFill>
                <a:latin typeface="微软雅黑" panose="020B0503020204020204" pitchFamily="34" charset="-122"/>
                <a:ea typeface="微软雅黑" panose="020B0503020204020204" pitchFamily="34" charset="-122"/>
              </a:rPr>
              <a:t>场景八</a:t>
            </a:r>
            <a:endParaRPr lang="zh-CN" altLang="en-US" sz="2900" dirty="0">
              <a:solidFill>
                <a:srgbClr val="FF0000"/>
              </a:solidFill>
              <a:latin typeface="微软雅黑" panose="020B0503020204020204" pitchFamily="34" charset="-122"/>
              <a:ea typeface="微软雅黑" panose="020B0503020204020204" pitchFamily="34" charset="-122"/>
            </a:endParaRPr>
          </a:p>
          <a:p>
            <a:pPr algn="l">
              <a:lnSpc>
                <a:spcPct val="150000"/>
              </a:lnSpc>
            </a:pPr>
            <a:r>
              <a:rPr lang="en-US" altLang="zh-CN" sz="2900" dirty="0">
                <a:latin typeface="微软雅黑" panose="020B0503020204020204" pitchFamily="34" charset="-122"/>
                <a:ea typeface="微软雅黑" panose="020B0503020204020204" pitchFamily="34" charset="-122"/>
                <a:sym typeface="+mn-ea"/>
              </a:rPr>
              <a:t> </a:t>
            </a:r>
            <a:r>
              <a:rPr kumimoji="1" lang="zh-CN" altLang="en-US" sz="2900" dirty="0">
                <a:latin typeface="微软雅黑" panose="020B0503020204020204" pitchFamily="34" charset="-122"/>
                <a:ea typeface="微软雅黑" panose="020B0503020204020204" pitchFamily="34" charset="-122"/>
                <a:sym typeface="+mn-ea"/>
              </a:rPr>
              <a:t>边缘云计算</a:t>
            </a:r>
            <a:endParaRPr lang="zh-CN" altLang="en-US" sz="2900" b="0" dirty="0">
              <a:latin typeface="微软雅黑" panose="020B0503020204020204" pitchFamily="34" charset="-122"/>
              <a:ea typeface="微软雅黑" panose="020B0503020204020204" pitchFamily="34" charset="-122"/>
            </a:endParaRPr>
          </a:p>
          <a:p>
            <a:pPr algn="l">
              <a:lnSpc>
                <a:spcPct val="150000"/>
              </a:lnSpc>
            </a:pP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无人机拍摄画面传输至屏幕。</a:t>
            </a: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sym typeface="+mn-ea"/>
              </a:rPr>
              <a:t>左屏幕增加云朵</a:t>
            </a:r>
            <a:r>
              <a:rPr lang="en-US" altLang="zh-CN" sz="2900" b="0" dirty="0">
                <a:latin typeface="微软雅黑" panose="020B0503020204020204" pitchFamily="34" charset="-122"/>
                <a:ea typeface="微软雅黑" panose="020B0503020204020204" pitchFamily="34" charset="-122"/>
                <a:sym typeface="+mn-ea"/>
              </a:rPr>
              <a:t>AR</a:t>
            </a:r>
            <a:r>
              <a:rPr lang="zh-CN" altLang="en-US" sz="2900" b="0" dirty="0">
                <a:latin typeface="微软雅黑" panose="020B0503020204020204" pitchFamily="34" charset="-122"/>
                <a:ea typeface="微软雅黑" panose="020B0503020204020204" pitchFamily="34" charset="-122"/>
                <a:sym typeface="+mn-ea"/>
              </a:rPr>
              <a:t>效果，点击云朵出现线条效果，辐射至体育场周边，</a:t>
            </a:r>
            <a:r>
              <a:rPr lang="zh-CN" altLang="en-US" sz="2900" b="0" dirty="0">
                <a:solidFill>
                  <a:srgbClr val="FF0000"/>
                </a:solidFill>
                <a:latin typeface="微软雅黑" panose="020B0503020204020204" pitchFamily="34" charset="-122"/>
                <a:ea typeface="微软雅黑" panose="020B0503020204020204" pitchFamily="34" charset="-122"/>
                <a:sym typeface="+mn-ea"/>
              </a:rPr>
              <a:t>并弹出边缘计算的内部运算过程</a:t>
            </a:r>
            <a:endParaRPr lang="zh-CN" altLang="en-US" sz="2900" b="0" dirty="0">
              <a:latin typeface="微软雅黑" panose="020B0503020204020204" pitchFamily="34" charset="-122"/>
              <a:ea typeface="微软雅黑" panose="020B0503020204020204" pitchFamily="34" charset="-122"/>
              <a:sym typeface="+mn-ea"/>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sym typeface="+mn-ea"/>
              </a:rPr>
              <a:t>右屏幕同步展示边缘云对停车场的定位功能，附上手机屏幕上的布局导航画面。以及其他的</a:t>
            </a:r>
            <a:r>
              <a:rPr lang="zh-CN" altLang="en-US" sz="2900" b="0" dirty="0">
                <a:solidFill>
                  <a:srgbClr val="FF0000"/>
                </a:solidFill>
                <a:latin typeface="微软雅黑" panose="020B0503020204020204" pitchFamily="34" charset="-122"/>
                <a:ea typeface="微软雅黑" panose="020B0503020204020204" pitchFamily="34" charset="-122"/>
                <a:sym typeface="+mn-ea"/>
              </a:rPr>
              <a:t>云办公产品功能介绍</a:t>
            </a:r>
            <a:r>
              <a:rPr lang="zh-CN" altLang="en-US" sz="2900" b="0" dirty="0">
                <a:latin typeface="微软雅黑" panose="020B0503020204020204" pitchFamily="34" charset="-122"/>
                <a:ea typeface="微软雅黑" panose="020B0503020204020204" pitchFamily="34" charset="-122"/>
                <a:sym typeface="+mn-ea"/>
              </a:rPr>
              <a:t>。</a:t>
            </a:r>
            <a:endParaRPr lang="zh-CN" altLang="en-US" sz="2900" b="0" dirty="0">
              <a:latin typeface="微软雅黑" panose="020B0503020204020204" pitchFamily="34" charset="-122"/>
              <a:ea typeface="微软雅黑" panose="020B0503020204020204" pitchFamily="34" charset="-122"/>
              <a:sym typeface="+mn-ea"/>
            </a:endParaRPr>
          </a:p>
        </p:txBody>
      </p:sp>
      <p:sp>
        <p:nvSpPr>
          <p:cNvPr id="7" name="文本框 6"/>
          <p:cNvSpPr txBox="1"/>
          <p:nvPr/>
        </p:nvSpPr>
        <p:spPr>
          <a:xfrm>
            <a:off x="4284464" y="204135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左屏</a:t>
            </a:r>
            <a:endParaRPr kumimoji="1" lang="zh-CN" altLang="en-US" b="1" dirty="0">
              <a:latin typeface="Microsoft YaHei" panose="020B0503020204020204" pitchFamily="34" charset="-122"/>
              <a:ea typeface="Microsoft YaHei" panose="020B0503020204020204" pitchFamily="34" charset="-122"/>
            </a:endParaRPr>
          </a:p>
        </p:txBody>
      </p:sp>
      <p:sp>
        <p:nvSpPr>
          <p:cNvPr id="8" name="文本框 7"/>
          <p:cNvSpPr txBox="1"/>
          <p:nvPr/>
        </p:nvSpPr>
        <p:spPr>
          <a:xfrm>
            <a:off x="12230219" y="204135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右屏</a:t>
            </a:r>
            <a:endParaRPr kumimoji="1" lang="zh-CN" altLang="en-US" b="1" dirty="0">
              <a:latin typeface="Microsoft YaHei" panose="020B0503020204020204" pitchFamily="34" charset="-122"/>
              <a:ea typeface="Microsoft YaHei" panose="020B0503020204020204" pitchFamily="34" charset="-122"/>
            </a:endParaRPr>
          </a:p>
        </p:txBody>
      </p:sp>
      <p:sp>
        <p:nvSpPr>
          <p:cNvPr id="10" name="文本框 9"/>
          <p:cNvSpPr txBox="1"/>
          <p:nvPr/>
        </p:nvSpPr>
        <p:spPr>
          <a:xfrm>
            <a:off x="4316095" y="8368983"/>
            <a:ext cx="6261100" cy="47053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24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24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pic>
        <p:nvPicPr>
          <p:cNvPr id="4" name="图片 3"/>
          <p:cNvPicPr>
            <a:picLocks noChangeAspect="1"/>
          </p:cNvPicPr>
          <p:nvPr/>
        </p:nvPicPr>
        <p:blipFill>
          <a:blip r:embed="rId2"/>
          <a:stretch>
            <a:fillRect/>
          </a:stretch>
        </p:blipFill>
        <p:spPr>
          <a:xfrm>
            <a:off x="2138045" y="3642360"/>
            <a:ext cx="8203565" cy="4598670"/>
          </a:xfrm>
          <a:prstGeom prst="rect">
            <a:avLst/>
          </a:prstGeom>
        </p:spPr>
      </p:pic>
      <p:pic>
        <p:nvPicPr>
          <p:cNvPr id="13" name="图片 12"/>
          <p:cNvPicPr>
            <a:picLocks noChangeAspect="1"/>
          </p:cNvPicPr>
          <p:nvPr/>
        </p:nvPicPr>
        <p:blipFill>
          <a:blip r:embed="rId3"/>
          <a:stretch>
            <a:fillRect/>
          </a:stretch>
        </p:blipFill>
        <p:spPr>
          <a:xfrm>
            <a:off x="11012170" y="3642360"/>
            <a:ext cx="8151495" cy="4598670"/>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效果图1"/>
          <p:cNvPicPr>
            <a:picLocks noChangeAspect="1"/>
          </p:cNvPicPr>
          <p:nvPr/>
        </p:nvPicPr>
        <p:blipFill>
          <a:blip r:embed="rId1"/>
          <a:stretch>
            <a:fillRect/>
          </a:stretch>
        </p:blipFill>
        <p:spPr>
          <a:xfrm>
            <a:off x="20955" y="2287905"/>
            <a:ext cx="17304385" cy="9612630"/>
          </a:xfrm>
          <a:prstGeom prst="rect">
            <a:avLst/>
          </a:prstGeom>
        </p:spPr>
      </p:pic>
      <p:sp>
        <p:nvSpPr>
          <p:cNvPr id="4" name="幻灯片编号占位符 4"/>
          <p:cNvSpPr txBox="1"/>
          <p:nvPr/>
        </p:nvSpPr>
        <p:spPr>
          <a:xfrm>
            <a:off x="17221200" y="12712703"/>
            <a:ext cx="5486400" cy="730250"/>
          </a:xfrm>
          <a:prstGeom prst="rect">
            <a:avLst/>
          </a:prstGeom>
          <a:ln w="12700">
            <a:miter lim="400000"/>
          </a:ln>
        </p:spPr>
        <p:txBody>
          <a:bodyPr wrap="none" lIns="50800" tIns="50800" rIns="50800" bIns="5080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000000"/>
                </a:solidFill>
                <a:effectLst/>
                <a:uFillTx/>
                <a:latin typeface="Helvetica Neue Light"/>
                <a:ea typeface="Helvetica Neue Light"/>
                <a:cs typeface="Helvetica Neue Light"/>
                <a:sym typeface="Helvetica Neue Light"/>
              </a:defRPr>
            </a:lvl1pPr>
            <a:lvl2pPr marL="0" marR="0" indent="228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2pPr>
            <a:lvl3pPr marL="0" marR="0" indent="457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3pPr>
            <a:lvl4pPr marL="0" marR="0" indent="685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4pPr>
            <a:lvl5pPr marL="0" marR="0" indent="9144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5pPr>
            <a:lvl6pPr marL="0" marR="0" indent="11430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6pPr>
            <a:lvl7pPr marL="0" marR="0" indent="1371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7pPr>
            <a:lvl8pPr marL="0" marR="0" indent="1600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8pPr>
            <a:lvl9pPr marL="0" marR="0" indent="1828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9pPr>
          </a:lstStyle>
          <a:p>
            <a:pPr defTabSz="1828800" hangingPunct="1">
              <a:defRPr/>
            </a:pPr>
            <a:fld id="{C6BE1C63-3944-1148-B102-0BF7F4452F97}" type="slidenum">
              <a:rPr kumimoji="1" lang="zh-CN" altLang="en-US" kern="1200" smtClean="0">
                <a:solidFill>
                  <a:prstClr val="black">
                    <a:tint val="75000"/>
                  </a:prstClr>
                </a:solidFill>
              </a:rPr>
            </a:fld>
            <a:endParaRPr kumimoji="1" lang="zh-CN" altLang="en-US" kern="1200">
              <a:solidFill>
                <a:prstClr val="black">
                  <a:tint val="75000"/>
                </a:prstClr>
              </a:solidFill>
            </a:endParaRPr>
          </a:p>
        </p:txBody>
      </p:sp>
      <p:pic>
        <p:nvPicPr>
          <p:cNvPr id="5" name="图片 4"/>
          <p:cNvPicPr/>
          <p:nvPr/>
        </p:nvPicPr>
        <p:blipFill>
          <a:blip r:embed="rId2" cstate="email"/>
          <a:stretch>
            <a:fillRect/>
          </a:stretch>
        </p:blipFill>
        <p:spPr>
          <a:xfrm>
            <a:off x="2" y="13539421"/>
            <a:ext cx="24393572" cy="176582"/>
          </a:xfrm>
          <a:prstGeom prst="rect">
            <a:avLst/>
          </a:prstGeom>
        </p:spPr>
      </p:pic>
      <p:sp>
        <p:nvSpPr>
          <p:cNvPr id="6" name="文本框 5"/>
          <p:cNvSpPr txBox="1"/>
          <p:nvPr/>
        </p:nvSpPr>
        <p:spPr>
          <a:xfrm>
            <a:off x="599162" y="583686"/>
            <a:ext cx="6244017" cy="1077218"/>
          </a:xfrm>
          <a:prstGeom prst="rect">
            <a:avLst/>
          </a:prstGeom>
          <a:noFill/>
        </p:spPr>
        <p:txBody>
          <a:bodyPr wrap="none" rtlCol="0">
            <a:spAutoFit/>
          </a:bodyPr>
          <a:lstStyle/>
          <a:p>
            <a:pPr algn="l" defTabSz="1828800" hangingPunct="1">
              <a:defRPr/>
            </a:pPr>
            <a:r>
              <a:rPr kumimoji="1" lang="en-US" altLang="zh-CN" sz="6400" kern="1200" dirty="0">
                <a:solidFill>
                  <a:prstClr val="black">
                    <a:lumMod val="50000"/>
                    <a:lumOff val="50000"/>
                  </a:prstClr>
                </a:solidFill>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sz="6400" kern="1200" dirty="0">
                <a:solidFill>
                  <a:prstClr val="black">
                    <a:lumMod val="50000"/>
                    <a:lumOff val="50000"/>
                  </a:prstClr>
                </a:solidFill>
                <a:latin typeface="Microsoft YaHei" panose="020B0503020204020204" pitchFamily="34" charset="-122"/>
                <a:ea typeface="Microsoft YaHei" panose="020B0503020204020204" pitchFamily="34" charset="-122"/>
                <a:cs typeface="Microsoft YaHei" panose="020B0503020204020204" pitchFamily="34" charset="-122"/>
              </a:rPr>
              <a:t>新型智慧城市</a:t>
            </a:r>
            <a:endParaRPr kumimoji="1" lang="zh-CN" altLang="en-US" sz="6400" kern="1200" dirty="0">
              <a:solidFill>
                <a:prstClr val="black">
                  <a:lumMod val="50000"/>
                  <a:lumOff val="50000"/>
                </a:prstClr>
              </a:solidFill>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7" name="组 63"/>
          <p:cNvGrpSpPr/>
          <p:nvPr/>
        </p:nvGrpSpPr>
        <p:grpSpPr>
          <a:xfrm rot="10800000">
            <a:off x="3" y="1921249"/>
            <a:ext cx="5488958" cy="3534"/>
            <a:chOff x="0" y="960623"/>
            <a:chExt cx="2744479" cy="1767"/>
          </a:xfrm>
        </p:grpSpPr>
        <p:cxnSp>
          <p:nvCxnSpPr>
            <p:cNvPr id="8" name="直线连接符 20"/>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 name="直线连接符 23"/>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pic>
        <p:nvPicPr>
          <p:cNvPr id="10" name="组合1.png" descr="组合1.png"/>
          <p:cNvPicPr>
            <a:picLocks noChangeAspect="1"/>
          </p:cNvPicPr>
          <p:nvPr/>
        </p:nvPicPr>
        <p:blipFill>
          <a:blip r:embed="rId3" cstate="email"/>
          <a:stretch>
            <a:fillRect/>
          </a:stretch>
        </p:blipFill>
        <p:spPr>
          <a:xfrm>
            <a:off x="21537301" y="583686"/>
            <a:ext cx="2247537" cy="774430"/>
          </a:xfrm>
          <a:prstGeom prst="rect">
            <a:avLst/>
          </a:prstGeom>
          <a:ln w="12700">
            <a:miter lim="400000"/>
            <a:headEnd/>
            <a:tailEnd/>
          </a:ln>
        </p:spPr>
      </p:pic>
      <p:sp>
        <p:nvSpPr>
          <p:cNvPr id="11" name="文本框 10"/>
          <p:cNvSpPr txBox="1"/>
          <p:nvPr/>
        </p:nvSpPr>
        <p:spPr>
          <a:xfrm>
            <a:off x="8138159" y="768352"/>
            <a:ext cx="8584401" cy="707886"/>
          </a:xfrm>
          <a:prstGeom prst="rect">
            <a:avLst/>
          </a:prstGeom>
          <a:noFill/>
        </p:spPr>
        <p:txBody>
          <a:bodyPr wrap="none" rtlCol="0">
            <a:spAutoFit/>
          </a:bodyPr>
          <a:lstStyle/>
          <a:p>
            <a:pPr algn="l" defTabSz="1828800" hangingPunct="1"/>
            <a:r>
              <a:rPr kumimoji="1" lang="zh-CN" altLang="en-US" sz="4000" kern="1200" dirty="0">
                <a:solidFill>
                  <a:prstClr val="black">
                    <a:lumMod val="65000"/>
                    <a:lumOff val="35000"/>
                  </a:prstClr>
                </a:solidFill>
                <a:latin typeface="Microsoft YaHei" panose="020B0503020204020204" pitchFamily="34" charset="-122"/>
                <a:ea typeface="Microsoft YaHei" panose="020B0503020204020204" pitchFamily="34" charset="-122"/>
              </a:rPr>
              <a:t>展项形式</a:t>
            </a:r>
            <a:r>
              <a:rPr kumimoji="1" lang="en-US" altLang="zh-CN" sz="4000" kern="1200" dirty="0">
                <a:solidFill>
                  <a:prstClr val="black">
                    <a:lumMod val="65000"/>
                    <a:lumOff val="35000"/>
                  </a:prstClr>
                </a:solidFill>
                <a:latin typeface="Microsoft YaHei" panose="020B0503020204020204" pitchFamily="34" charset="-122"/>
                <a:ea typeface="Microsoft YaHei" panose="020B0503020204020204" pitchFamily="34" charset="-122"/>
              </a:rPr>
              <a:t>——</a:t>
            </a:r>
            <a:r>
              <a:rPr kumimoji="1" lang="zh-CN" altLang="en-US" sz="4000" kern="1200" dirty="0">
                <a:solidFill>
                  <a:prstClr val="black">
                    <a:lumMod val="65000"/>
                    <a:lumOff val="35000"/>
                  </a:prstClr>
                </a:solidFill>
                <a:latin typeface="Microsoft YaHei" panose="020B0503020204020204" pitchFamily="34" charset="-122"/>
                <a:ea typeface="Microsoft YaHei" panose="020B0503020204020204" pitchFamily="34" charset="-122"/>
              </a:rPr>
              <a:t>写实场景模型</a:t>
            </a:r>
            <a:r>
              <a:rPr kumimoji="1" lang="en-US" altLang="zh-CN" sz="4000" kern="1200" dirty="0">
                <a:solidFill>
                  <a:prstClr val="black">
                    <a:lumMod val="65000"/>
                    <a:lumOff val="35000"/>
                  </a:prstClr>
                </a:solidFill>
                <a:latin typeface="Microsoft YaHei" panose="020B0503020204020204" pitchFamily="34" charset="-122"/>
                <a:ea typeface="Microsoft YaHei" panose="020B0503020204020204" pitchFamily="34" charset="-122"/>
              </a:rPr>
              <a:t>+AR</a:t>
            </a:r>
            <a:r>
              <a:rPr kumimoji="1" lang="zh-CN" altLang="en-US" sz="4000" kern="1200" dirty="0">
                <a:solidFill>
                  <a:prstClr val="black">
                    <a:lumMod val="65000"/>
                    <a:lumOff val="35000"/>
                  </a:prstClr>
                </a:solidFill>
                <a:latin typeface="Microsoft YaHei" panose="020B0503020204020204" pitchFamily="34" charset="-122"/>
                <a:ea typeface="Microsoft YaHei" panose="020B0503020204020204" pitchFamily="34" charset="-122"/>
              </a:rPr>
              <a:t>屏幕</a:t>
            </a:r>
            <a:endParaRPr kumimoji="1" lang="zh-CN" altLang="en-US" sz="4000" kern="120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cxnSp>
        <p:nvCxnSpPr>
          <p:cNvPr id="12" name="直线箭头连接符 10"/>
          <p:cNvCxnSpPr/>
          <p:nvPr/>
        </p:nvCxnSpPr>
        <p:spPr>
          <a:xfrm>
            <a:off x="10259060" y="4772025"/>
            <a:ext cx="6705600" cy="0"/>
          </a:xfrm>
          <a:prstGeom prst="straightConnector1">
            <a:avLst/>
          </a:prstGeom>
          <a:noFill/>
          <a:ln w="76200" cap="flat">
            <a:solidFill>
              <a:srgbClr val="C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4" name="文本框 13"/>
          <p:cNvSpPr txBox="1"/>
          <p:nvPr/>
        </p:nvSpPr>
        <p:spPr>
          <a:xfrm>
            <a:off x="17325580" y="4459416"/>
            <a:ext cx="1641475"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a:ln>
                  <a:noFill/>
                </a:ln>
                <a:solidFill>
                  <a:schemeClr val="tx1">
                    <a:lumMod val="65000"/>
                    <a:lumOff val="35000"/>
                  </a:schemeClr>
                </a:solidFill>
                <a:effectLst/>
                <a:uFillTx/>
                <a:latin typeface="Microsoft YaHei" panose="020B0503020204020204" pitchFamily="34" charset="-122"/>
                <a:ea typeface="Microsoft YaHei" panose="020B0503020204020204" pitchFamily="34" charset="-122"/>
                <a:sym typeface="Helvetica Neue" panose="02000503000000020004"/>
              </a:rPr>
              <a:t>展示屏幕</a:t>
            </a:r>
            <a:endParaRPr kumimoji="0" lang="zh-CN" altLang="en-US" sz="3000" b="1" i="0" u="none" strike="noStrike" cap="none" spc="0" normalizeH="0" baseline="0" dirty="0">
              <a:ln>
                <a:noFill/>
              </a:ln>
              <a:solidFill>
                <a:schemeClr val="tx1">
                  <a:lumMod val="65000"/>
                  <a:lumOff val="35000"/>
                </a:schemeClr>
              </a:solidFill>
              <a:effectLst/>
              <a:uFillTx/>
              <a:latin typeface="Microsoft YaHei" panose="020B0503020204020204" pitchFamily="34" charset="-122"/>
              <a:ea typeface="Microsoft YaHei" panose="020B0503020204020204" pitchFamily="34" charset="-122"/>
              <a:sym typeface="Helvetica Neue" panose="02000503000000020004"/>
            </a:endParaRPr>
          </a:p>
        </p:txBody>
      </p:sp>
      <p:cxnSp>
        <p:nvCxnSpPr>
          <p:cNvPr id="15" name="直线箭头连接符 18"/>
          <p:cNvCxnSpPr/>
          <p:nvPr/>
        </p:nvCxnSpPr>
        <p:spPr>
          <a:xfrm>
            <a:off x="10259060" y="6325235"/>
            <a:ext cx="7247890" cy="0"/>
          </a:xfrm>
          <a:prstGeom prst="straightConnector1">
            <a:avLst/>
          </a:prstGeom>
          <a:noFill/>
          <a:ln w="76200" cap="flat">
            <a:solidFill>
              <a:srgbClr val="C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6" name="文本框 15"/>
          <p:cNvSpPr txBox="1"/>
          <p:nvPr/>
        </p:nvSpPr>
        <p:spPr>
          <a:xfrm>
            <a:off x="17506795" y="6042934"/>
            <a:ext cx="1641475"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lang="zh-CN" altLang="en-US" dirty="0">
                <a:solidFill>
                  <a:schemeClr val="tx1">
                    <a:lumMod val="65000"/>
                    <a:lumOff val="35000"/>
                  </a:schemeClr>
                </a:solidFill>
                <a:latin typeface="Microsoft YaHei" panose="020B0503020204020204" pitchFamily="34" charset="-122"/>
                <a:ea typeface="Microsoft YaHei" panose="020B0503020204020204" pitchFamily="34" charset="-122"/>
              </a:rPr>
              <a:t>场景模型</a:t>
            </a:r>
            <a:endParaRPr kumimoji="0" lang="zh-CN" altLang="en-US" sz="3000" b="1" i="0" u="none" strike="noStrike" cap="none" spc="0" normalizeH="0" baseline="0" dirty="0">
              <a:ln>
                <a:noFill/>
              </a:ln>
              <a:solidFill>
                <a:schemeClr val="tx1">
                  <a:lumMod val="65000"/>
                  <a:lumOff val="35000"/>
                </a:schemeClr>
              </a:solidFill>
              <a:effectLst/>
              <a:uFillTx/>
              <a:latin typeface="Microsoft YaHei" panose="020B0503020204020204" pitchFamily="34" charset="-122"/>
              <a:ea typeface="Microsoft YaHei" panose="020B0503020204020204" pitchFamily="34" charset="-122"/>
              <a:sym typeface="Helvetica Neue" panose="02000503000000020004"/>
            </a:endParaRPr>
          </a:p>
        </p:txBody>
      </p:sp>
      <p:cxnSp>
        <p:nvCxnSpPr>
          <p:cNvPr id="17" name="直线箭头连接符 21"/>
          <p:cNvCxnSpPr/>
          <p:nvPr/>
        </p:nvCxnSpPr>
        <p:spPr>
          <a:xfrm>
            <a:off x="8701405" y="8381365"/>
            <a:ext cx="8623935" cy="281940"/>
          </a:xfrm>
          <a:prstGeom prst="straightConnector1">
            <a:avLst/>
          </a:prstGeom>
          <a:noFill/>
          <a:ln w="76200" cap="flat">
            <a:solidFill>
              <a:srgbClr val="C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8" name="文本框 17"/>
          <p:cNvSpPr txBox="1"/>
          <p:nvPr/>
        </p:nvSpPr>
        <p:spPr>
          <a:xfrm>
            <a:off x="17867537" y="8381617"/>
            <a:ext cx="1641476"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dirty="0">
                <a:ln>
                  <a:noFill/>
                </a:ln>
                <a:solidFill>
                  <a:schemeClr val="tx1">
                    <a:lumMod val="65000"/>
                    <a:lumOff val="35000"/>
                  </a:schemeClr>
                </a:solidFill>
                <a:effectLst/>
                <a:uFillTx/>
                <a:latin typeface="Microsoft YaHei" panose="020B0503020204020204" pitchFamily="34" charset="-122"/>
                <a:ea typeface="Microsoft YaHei" panose="020B0503020204020204" pitchFamily="34" charset="-122"/>
                <a:sym typeface="Helvetica Neue" panose="02000503000000020004"/>
              </a:rPr>
              <a:t>控制屏幕</a:t>
            </a:r>
            <a:endParaRPr kumimoji="0" lang="zh-CN" altLang="en-US" sz="3000" b="1" i="0" u="none" strike="noStrike" cap="none" spc="0" normalizeH="0" baseline="0" dirty="0">
              <a:ln>
                <a:noFill/>
              </a:ln>
              <a:solidFill>
                <a:schemeClr val="tx1">
                  <a:lumMod val="65000"/>
                  <a:lumOff val="35000"/>
                </a:schemeClr>
              </a:solidFill>
              <a:effectLst/>
              <a:uFillTx/>
              <a:latin typeface="Microsoft YaHei" panose="020B0503020204020204" pitchFamily="34" charset="-122"/>
              <a:ea typeface="Microsoft YaHei" panose="020B0503020204020204" pitchFamily="34" charset="-122"/>
              <a:sym typeface="Helvetica Neue" panose="02000503000000020004"/>
            </a:endParaRPr>
          </a:p>
        </p:txBody>
      </p:sp>
      <p:sp>
        <p:nvSpPr>
          <p:cNvPr id="19" name="圆角矩形 24"/>
          <p:cNvSpPr/>
          <p:nvPr/>
        </p:nvSpPr>
        <p:spPr>
          <a:xfrm>
            <a:off x="2540000" y="3013710"/>
            <a:ext cx="7719060" cy="2170430"/>
          </a:xfrm>
          <a:prstGeom prst="roundRect">
            <a:avLst/>
          </a:prstGeom>
          <a:noFill/>
          <a:ln w="53975">
            <a:solidFill>
              <a:srgbClr val="C00000"/>
            </a:solidFill>
          </a:ln>
          <a:effectLst>
            <a:glow rad="228600">
              <a:srgbClr val="FF0000">
                <a:alpha val="40000"/>
              </a:srgbClr>
            </a:glow>
            <a:softEdge rad="2540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kumimoji="1" lang="zh-CN" altLang="en-US">
              <a:solidFill>
                <a:prstClr val="white"/>
              </a:solidFill>
              <a:latin typeface="DengXian" panose="020F0502020204030204"/>
              <a:ea typeface="DengXian" panose="02010600030101010101" pitchFamily="2" charset="-122"/>
            </a:endParaRPr>
          </a:p>
        </p:txBody>
      </p:sp>
      <p:sp>
        <p:nvSpPr>
          <p:cNvPr id="20" name="圆角矩形 25"/>
          <p:cNvSpPr/>
          <p:nvPr/>
        </p:nvSpPr>
        <p:spPr>
          <a:xfrm>
            <a:off x="4446270" y="5257800"/>
            <a:ext cx="5812790" cy="1348740"/>
          </a:xfrm>
          <a:prstGeom prst="roundRect">
            <a:avLst/>
          </a:prstGeom>
          <a:noFill/>
          <a:ln w="53975">
            <a:solidFill>
              <a:srgbClr val="C00000"/>
            </a:solidFill>
          </a:ln>
          <a:effectLst>
            <a:glow rad="228600">
              <a:srgbClr val="FF0000">
                <a:alpha val="40000"/>
              </a:srgbClr>
            </a:glow>
            <a:softEdge rad="2540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kumimoji="1" lang="zh-CN" altLang="en-US">
              <a:solidFill>
                <a:prstClr val="white"/>
              </a:solidFill>
              <a:latin typeface="DengXian" panose="020F0502020204030204"/>
              <a:ea typeface="DengXian" panose="02010600030101010101" pitchFamily="2" charset="-122"/>
            </a:endParaRPr>
          </a:p>
        </p:txBody>
      </p:sp>
      <p:sp>
        <p:nvSpPr>
          <p:cNvPr id="21" name="圆角矩形 27"/>
          <p:cNvSpPr/>
          <p:nvPr/>
        </p:nvSpPr>
        <p:spPr>
          <a:xfrm>
            <a:off x="7090147" y="7148195"/>
            <a:ext cx="1611258" cy="2012875"/>
          </a:xfrm>
          <a:prstGeom prst="roundRect">
            <a:avLst/>
          </a:prstGeom>
          <a:noFill/>
          <a:ln w="53975">
            <a:solidFill>
              <a:srgbClr val="C00000"/>
            </a:solidFill>
          </a:ln>
          <a:effectLst>
            <a:glow rad="228600">
              <a:srgbClr val="FF0000">
                <a:alpha val="40000"/>
              </a:srgbClr>
            </a:glow>
            <a:softEdge rad="2540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kumimoji="1" lang="zh-CN" altLang="en-US">
              <a:solidFill>
                <a:prstClr val="white"/>
              </a:solidFill>
              <a:latin typeface="DengXian" panose="020F0502020204030204"/>
              <a:ea typeface="DengXian" panose="02010600030101010101" pitchFamily="2" charset="-122"/>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99162" y="583686"/>
            <a:ext cx="6244017" cy="1077218"/>
          </a:xfrm>
          <a:prstGeom prst="rect">
            <a:avLst/>
          </a:prstGeom>
          <a:noFill/>
        </p:spPr>
        <p:txBody>
          <a:bodyPr wrap="none" rtlCol="0">
            <a:spAutoFit/>
          </a:bodyPr>
          <a:lstStyle/>
          <a:p>
            <a:pPr algn="l" defTabSz="1828800" hangingPunct="1">
              <a:defRPr/>
            </a:pPr>
            <a:r>
              <a:rPr kumimoji="1" lang="en-US" altLang="zh-CN" sz="6400" kern="1200" dirty="0">
                <a:solidFill>
                  <a:prstClr val="black">
                    <a:lumMod val="50000"/>
                    <a:lumOff val="50000"/>
                  </a:prstClr>
                </a:solidFill>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sz="6400" kern="1200" dirty="0">
                <a:solidFill>
                  <a:prstClr val="black">
                    <a:lumMod val="50000"/>
                    <a:lumOff val="50000"/>
                  </a:prstClr>
                </a:solidFill>
                <a:latin typeface="Microsoft YaHei" panose="020B0503020204020204" pitchFamily="34" charset="-122"/>
                <a:ea typeface="Microsoft YaHei" panose="020B0503020204020204" pitchFamily="34" charset="-122"/>
                <a:cs typeface="Microsoft YaHei" panose="020B0503020204020204" pitchFamily="34" charset="-122"/>
              </a:rPr>
              <a:t>新型智慧城市</a:t>
            </a:r>
            <a:endParaRPr kumimoji="1" lang="zh-CN" altLang="en-US" sz="6400" kern="1200" dirty="0">
              <a:solidFill>
                <a:prstClr val="black">
                  <a:lumMod val="50000"/>
                  <a:lumOff val="50000"/>
                </a:prstClr>
              </a:solidFill>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5" name="组 63"/>
          <p:cNvGrpSpPr/>
          <p:nvPr/>
        </p:nvGrpSpPr>
        <p:grpSpPr>
          <a:xfrm rot="10800000">
            <a:off x="3" y="1921249"/>
            <a:ext cx="5488958" cy="3534"/>
            <a:chOff x="0" y="960623"/>
            <a:chExt cx="2744479" cy="1767"/>
          </a:xfrm>
        </p:grpSpPr>
        <p:cxnSp>
          <p:nvCxnSpPr>
            <p:cNvPr id="6" name="直线连接符 20"/>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 name="直线连接符 23"/>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pic>
        <p:nvPicPr>
          <p:cNvPr id="8" name="组合1.png" descr="组合1.png"/>
          <p:cNvPicPr>
            <a:picLocks noChangeAspect="1"/>
          </p:cNvPicPr>
          <p:nvPr/>
        </p:nvPicPr>
        <p:blipFill>
          <a:blip r:embed="rId1" cstate="email"/>
          <a:stretch>
            <a:fillRect/>
          </a:stretch>
        </p:blipFill>
        <p:spPr>
          <a:xfrm>
            <a:off x="21537301" y="583686"/>
            <a:ext cx="2247537" cy="774430"/>
          </a:xfrm>
          <a:prstGeom prst="rect">
            <a:avLst/>
          </a:prstGeom>
          <a:ln w="12700">
            <a:miter lim="400000"/>
            <a:headEnd/>
            <a:tailEnd/>
          </a:ln>
        </p:spPr>
      </p:pic>
      <p:pic>
        <p:nvPicPr>
          <p:cNvPr id="10" name="图片 9"/>
          <p:cNvPicPr/>
          <p:nvPr/>
        </p:nvPicPr>
        <p:blipFill>
          <a:blip r:embed="rId2" cstate="email"/>
          <a:stretch>
            <a:fillRect/>
          </a:stretch>
        </p:blipFill>
        <p:spPr>
          <a:xfrm>
            <a:off x="2" y="13539421"/>
            <a:ext cx="24393572" cy="176582"/>
          </a:xfrm>
          <a:prstGeom prst="rect">
            <a:avLst/>
          </a:prstGeom>
        </p:spPr>
      </p:pic>
      <p:sp>
        <p:nvSpPr>
          <p:cNvPr id="12" name="文本框 11"/>
          <p:cNvSpPr txBox="1"/>
          <p:nvPr/>
        </p:nvSpPr>
        <p:spPr>
          <a:xfrm>
            <a:off x="8138159" y="768352"/>
            <a:ext cx="8584401" cy="707886"/>
          </a:xfrm>
          <a:prstGeom prst="rect">
            <a:avLst/>
          </a:prstGeom>
          <a:noFill/>
        </p:spPr>
        <p:txBody>
          <a:bodyPr wrap="none" rtlCol="0">
            <a:spAutoFit/>
          </a:bodyPr>
          <a:lstStyle/>
          <a:p>
            <a:pPr algn="l" defTabSz="1828800" hangingPunct="1"/>
            <a:r>
              <a:rPr kumimoji="1" lang="zh-CN" altLang="en-US" sz="4000" kern="1200" dirty="0">
                <a:solidFill>
                  <a:prstClr val="black">
                    <a:lumMod val="65000"/>
                    <a:lumOff val="35000"/>
                  </a:prstClr>
                </a:solidFill>
                <a:latin typeface="Microsoft YaHei" panose="020B0503020204020204" pitchFamily="34" charset="-122"/>
                <a:ea typeface="Microsoft YaHei" panose="020B0503020204020204" pitchFamily="34" charset="-122"/>
              </a:rPr>
              <a:t>展项形式</a:t>
            </a:r>
            <a:r>
              <a:rPr kumimoji="1" lang="en-US" altLang="zh-CN" sz="4000" kern="1200" dirty="0">
                <a:solidFill>
                  <a:prstClr val="black">
                    <a:lumMod val="65000"/>
                    <a:lumOff val="35000"/>
                  </a:prstClr>
                </a:solidFill>
                <a:latin typeface="Microsoft YaHei" panose="020B0503020204020204" pitchFamily="34" charset="-122"/>
                <a:ea typeface="Microsoft YaHei" panose="020B0503020204020204" pitchFamily="34" charset="-122"/>
              </a:rPr>
              <a:t>——</a:t>
            </a:r>
            <a:r>
              <a:rPr kumimoji="1" lang="zh-CN" altLang="en-US" sz="4000" kern="1200" dirty="0">
                <a:solidFill>
                  <a:prstClr val="black">
                    <a:lumMod val="65000"/>
                    <a:lumOff val="35000"/>
                  </a:prstClr>
                </a:solidFill>
                <a:latin typeface="Microsoft YaHei" panose="020B0503020204020204" pitchFamily="34" charset="-122"/>
                <a:ea typeface="Microsoft YaHei" panose="020B0503020204020204" pitchFamily="34" charset="-122"/>
              </a:rPr>
              <a:t>写实场景模型</a:t>
            </a:r>
            <a:r>
              <a:rPr kumimoji="1" lang="en-US" altLang="zh-CN" sz="4000" kern="1200" dirty="0">
                <a:solidFill>
                  <a:prstClr val="black">
                    <a:lumMod val="65000"/>
                    <a:lumOff val="35000"/>
                  </a:prstClr>
                </a:solidFill>
                <a:latin typeface="Microsoft YaHei" panose="020B0503020204020204" pitchFamily="34" charset="-122"/>
                <a:ea typeface="Microsoft YaHei" panose="020B0503020204020204" pitchFamily="34" charset="-122"/>
              </a:rPr>
              <a:t>+AR</a:t>
            </a:r>
            <a:r>
              <a:rPr kumimoji="1" lang="zh-CN" altLang="en-US" sz="4000" kern="1200" dirty="0">
                <a:solidFill>
                  <a:prstClr val="black">
                    <a:lumMod val="65000"/>
                    <a:lumOff val="35000"/>
                  </a:prstClr>
                </a:solidFill>
                <a:latin typeface="Microsoft YaHei" panose="020B0503020204020204" pitchFamily="34" charset="-122"/>
                <a:ea typeface="Microsoft YaHei" panose="020B0503020204020204" pitchFamily="34" charset="-122"/>
              </a:rPr>
              <a:t>屏幕</a:t>
            </a:r>
            <a:endParaRPr kumimoji="1" lang="zh-CN" altLang="en-US" sz="4000" kern="120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sp>
        <p:nvSpPr>
          <p:cNvPr id="3" name="矩形 2"/>
          <p:cNvSpPr/>
          <p:nvPr/>
        </p:nvSpPr>
        <p:spPr>
          <a:xfrm>
            <a:off x="3484245" y="9641205"/>
            <a:ext cx="20908645" cy="2919730"/>
          </a:xfrm>
          <a:prstGeom prst="rect">
            <a:avLst/>
          </a:prstGeom>
        </p:spPr>
        <p:txBody>
          <a:bodyPr wrap="square" lIns="243834" tIns="121917" rIns="243834" bIns="121917">
            <a:spAutoFit/>
          </a:bodyPr>
          <a:p>
            <a:pPr algn="l" defTabSz="2437765" hangingPunct="1">
              <a:lnSpc>
                <a:spcPct val="150000"/>
              </a:lnSpc>
              <a:defRPr/>
            </a:pPr>
            <a:endParaRPr kumimoji="1" lang="en-US" altLang="zh-CN" sz="2900" b="0" kern="1200" dirty="0">
              <a:latin typeface="微软雅黑" panose="020B0503020204020204" pitchFamily="34" charset="-122"/>
              <a:ea typeface="微软雅黑" panose="020B0503020204020204" pitchFamily="34" charset="-122"/>
              <a:cs typeface="Microsoft YaHei Light" charset="-122"/>
            </a:endParaRPr>
          </a:p>
          <a:p>
            <a:pPr marL="762000" indent="-762000" algn="l" hangingPunct="1">
              <a:lnSpc>
                <a:spcPct val="150000"/>
              </a:lnSpc>
              <a:buFont typeface="Arial" panose="020B0604020202090204" pitchFamily="34" charset="0"/>
              <a:buChar char="•"/>
            </a:pPr>
            <a:r>
              <a:rPr kumimoji="1" lang="zh-CN" altLang="en-US" sz="2900" b="0" kern="1200" dirty="0">
                <a:latin typeface="微软雅黑" panose="020B0503020204020204" pitchFamily="34" charset="-122"/>
                <a:ea typeface="微软雅黑" panose="020B0503020204020204" pitchFamily="34" charset="-122"/>
                <a:cs typeface="Microsoft YaHei Light" charset="-122"/>
              </a:rPr>
              <a:t>通过沙盘与屏幕的互动，叠加</a:t>
            </a:r>
            <a:r>
              <a:rPr kumimoji="1" lang="en-US" altLang="zh-CN" sz="2900" b="0" kern="1200" dirty="0">
                <a:latin typeface="微软雅黑" panose="020B0503020204020204" pitchFamily="34" charset="-122"/>
                <a:ea typeface="微软雅黑" panose="020B0503020204020204" pitchFamily="34" charset="-122"/>
                <a:cs typeface="Microsoft YaHei Light" charset="-122"/>
              </a:rPr>
              <a:t>AR</a:t>
            </a:r>
            <a:r>
              <a:rPr kumimoji="1" lang="zh-CN" altLang="en-US" sz="2900" b="0" kern="1200" dirty="0">
                <a:latin typeface="微软雅黑" panose="020B0503020204020204" pitchFamily="34" charset="-122"/>
                <a:ea typeface="微软雅黑" panose="020B0503020204020204" pitchFamily="34" charset="-122"/>
                <a:cs typeface="Microsoft YaHei Light" charset="-122"/>
              </a:rPr>
              <a:t>效果，展示在综合治理，安防监控，环境监测，大数据分析等领域的应用场景</a:t>
            </a:r>
            <a:endParaRPr kumimoji="1" lang="en-US" altLang="zh-CN" sz="2900" b="0" kern="1200" dirty="0">
              <a:latin typeface="微软雅黑" panose="020B0503020204020204" pitchFamily="34" charset="-122"/>
              <a:ea typeface="微软雅黑" panose="020B0503020204020204" pitchFamily="34" charset="-122"/>
              <a:cs typeface="Microsoft YaHei Light" charset="-122"/>
            </a:endParaRPr>
          </a:p>
          <a:p>
            <a:pPr marL="762000" indent="-762000" algn="l" hangingPunct="1">
              <a:lnSpc>
                <a:spcPct val="150000"/>
              </a:lnSpc>
              <a:buFont typeface="Arial" panose="020B0604020202090204" pitchFamily="34" charset="0"/>
              <a:buChar char="•"/>
            </a:pPr>
            <a:r>
              <a:rPr kumimoji="1" lang="zh-CN" altLang="en-US" sz="2900" b="0" dirty="0">
                <a:latin typeface="微软雅黑" panose="020B0503020204020204" pitchFamily="34" charset="-122"/>
                <a:ea typeface="微软雅黑" panose="020B0503020204020204" pitchFamily="34" charset="-122"/>
                <a:cs typeface="Microsoft YaHei Light" charset="-122"/>
              </a:rPr>
              <a:t>大小：</a:t>
            </a:r>
            <a:r>
              <a:rPr kumimoji="1" lang="en-US" altLang="zh-CN" sz="2900" b="0" dirty="0">
                <a:latin typeface="微软雅黑" panose="020B0503020204020204" pitchFamily="34" charset="-122"/>
                <a:ea typeface="微软雅黑" panose="020B0503020204020204" pitchFamily="34" charset="-122"/>
                <a:cs typeface="Microsoft YaHei Light" charset="-122"/>
              </a:rPr>
              <a:t>2.7m</a:t>
            </a:r>
            <a:r>
              <a:rPr kumimoji="1" lang="zh-CN" altLang="en-US" sz="2900" b="0" dirty="0">
                <a:latin typeface="微软雅黑" panose="020B0503020204020204" pitchFamily="34" charset="-122"/>
                <a:ea typeface="微软雅黑" panose="020B0503020204020204" pitchFamily="34" charset="-122"/>
                <a:cs typeface="Microsoft YaHei Light" charset="-122"/>
              </a:rPr>
              <a:t>*</a:t>
            </a:r>
            <a:r>
              <a:rPr kumimoji="1" lang="en-US" altLang="zh-CN" sz="2900" b="0" dirty="0">
                <a:latin typeface="微软雅黑" panose="020B0503020204020204" pitchFamily="34" charset="-122"/>
                <a:ea typeface="微软雅黑" panose="020B0503020204020204" pitchFamily="34" charset="-122"/>
                <a:cs typeface="Microsoft YaHei Light" charset="-122"/>
              </a:rPr>
              <a:t>2.7m</a:t>
            </a:r>
            <a:endParaRPr kumimoji="1" lang="en-US" altLang="zh-CN" sz="2900" b="0" dirty="0">
              <a:latin typeface="微软雅黑" panose="020B0503020204020204" pitchFamily="34" charset="-122"/>
              <a:ea typeface="微软雅黑" panose="020B0503020204020204" pitchFamily="34" charset="-122"/>
              <a:cs typeface="Microsoft YaHei Light" charset="-122"/>
            </a:endParaRPr>
          </a:p>
          <a:p>
            <a:pPr marL="762000" indent="-762000" algn="l" hangingPunct="1">
              <a:lnSpc>
                <a:spcPct val="150000"/>
              </a:lnSpc>
              <a:buFont typeface="Arial" panose="020B0604020202090204" pitchFamily="34" charset="0"/>
              <a:buChar char="•"/>
            </a:pPr>
            <a:r>
              <a:rPr kumimoji="1" lang="zh-CN" altLang="en-US" sz="2900" b="0" dirty="0">
                <a:latin typeface="微软雅黑" panose="020B0503020204020204" pitchFamily="34" charset="-122"/>
                <a:ea typeface="微软雅黑" panose="020B0503020204020204" pitchFamily="34" charset="-122"/>
                <a:cs typeface="Microsoft YaHei Light" charset="-122"/>
              </a:rPr>
              <a:t>操作：讲解员通过</a:t>
            </a:r>
            <a:r>
              <a:rPr kumimoji="1" lang="en-US" altLang="zh-CN" sz="2900" b="0" dirty="0" err="1">
                <a:latin typeface="微软雅黑" panose="020B0503020204020204" pitchFamily="34" charset="-122"/>
                <a:ea typeface="微软雅黑" panose="020B0503020204020204" pitchFamily="34" charset="-122"/>
                <a:cs typeface="Microsoft YaHei Light" charset="-122"/>
              </a:rPr>
              <a:t>Ipad</a:t>
            </a:r>
            <a:r>
              <a:rPr kumimoji="1" lang="zh-CN" altLang="en-US" sz="2900" b="0" dirty="0">
                <a:latin typeface="微软雅黑" panose="020B0503020204020204" pitchFamily="34" charset="-122"/>
                <a:ea typeface="微软雅黑" panose="020B0503020204020204" pitchFamily="34" charset="-122"/>
                <a:cs typeface="Microsoft YaHei Light" charset="-122"/>
              </a:rPr>
              <a:t>控制终端进行场景选择</a:t>
            </a:r>
            <a:endParaRPr kumimoji="1" lang="en-US" altLang="zh-CN" sz="2900" b="0" dirty="0">
              <a:latin typeface="微软雅黑" panose="020B0503020204020204" pitchFamily="34" charset="-122"/>
              <a:ea typeface="微软雅黑" panose="020B0503020204020204" pitchFamily="34" charset="-122"/>
              <a:cs typeface="Microsoft YaHei Light" charset="-122"/>
            </a:endParaRPr>
          </a:p>
        </p:txBody>
      </p:sp>
      <p:pic>
        <p:nvPicPr>
          <p:cNvPr id="9" name="图片 8" descr="沙盘图"/>
          <p:cNvPicPr>
            <a:picLocks noChangeAspect="1"/>
          </p:cNvPicPr>
          <p:nvPr/>
        </p:nvPicPr>
        <p:blipFill>
          <a:blip r:embed="rId3"/>
          <a:srcRect l="4679" t="4490"/>
          <a:stretch>
            <a:fillRect/>
          </a:stretch>
        </p:blipFill>
        <p:spPr>
          <a:xfrm>
            <a:off x="6638290" y="3333115"/>
            <a:ext cx="11746230" cy="6537960"/>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平面图"/>
          <p:cNvPicPr>
            <a:picLocks noChangeAspect="1"/>
          </p:cNvPicPr>
          <p:nvPr/>
        </p:nvPicPr>
        <p:blipFill>
          <a:blip r:embed="rId1"/>
          <a:stretch>
            <a:fillRect/>
          </a:stretch>
        </p:blipFill>
        <p:spPr>
          <a:xfrm>
            <a:off x="1314450" y="3388360"/>
            <a:ext cx="10058400" cy="8995410"/>
          </a:xfrm>
          <a:prstGeom prst="rect">
            <a:avLst/>
          </a:prstGeom>
        </p:spPr>
      </p:pic>
      <p:sp>
        <p:nvSpPr>
          <p:cNvPr id="4" name="文本框 3"/>
          <p:cNvSpPr txBox="1"/>
          <p:nvPr/>
        </p:nvSpPr>
        <p:spPr>
          <a:xfrm>
            <a:off x="599162" y="583686"/>
            <a:ext cx="6244017" cy="1077218"/>
          </a:xfrm>
          <a:prstGeom prst="rect">
            <a:avLst/>
          </a:prstGeom>
          <a:noFill/>
        </p:spPr>
        <p:txBody>
          <a:bodyPr wrap="none" rtlCol="0">
            <a:spAutoFit/>
          </a:bodyPr>
          <a:lstStyle/>
          <a:p>
            <a:pPr algn="l" defTabSz="1828800" hangingPunct="1">
              <a:defRPr/>
            </a:pPr>
            <a:r>
              <a:rPr kumimoji="1" lang="en-US" altLang="zh-CN" sz="6400" kern="1200" dirty="0">
                <a:solidFill>
                  <a:prstClr val="black">
                    <a:lumMod val="50000"/>
                    <a:lumOff val="50000"/>
                  </a:prstClr>
                </a:solidFill>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sz="6400" kern="1200" dirty="0">
                <a:solidFill>
                  <a:prstClr val="black">
                    <a:lumMod val="50000"/>
                    <a:lumOff val="50000"/>
                  </a:prstClr>
                </a:solidFill>
                <a:latin typeface="Microsoft YaHei" panose="020B0503020204020204" pitchFamily="34" charset="-122"/>
                <a:ea typeface="Microsoft YaHei" panose="020B0503020204020204" pitchFamily="34" charset="-122"/>
                <a:cs typeface="Microsoft YaHei" panose="020B0503020204020204" pitchFamily="34" charset="-122"/>
              </a:rPr>
              <a:t>新型智慧城市</a:t>
            </a:r>
            <a:endParaRPr kumimoji="1" lang="zh-CN" altLang="en-US" sz="6400" kern="1200" dirty="0">
              <a:solidFill>
                <a:prstClr val="black">
                  <a:lumMod val="50000"/>
                  <a:lumOff val="50000"/>
                </a:prstClr>
              </a:solidFill>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5" name="组 63"/>
          <p:cNvGrpSpPr/>
          <p:nvPr/>
        </p:nvGrpSpPr>
        <p:grpSpPr>
          <a:xfrm rot="10800000">
            <a:off x="3" y="1921249"/>
            <a:ext cx="5488958" cy="3534"/>
            <a:chOff x="0" y="960623"/>
            <a:chExt cx="2744479" cy="1767"/>
          </a:xfrm>
        </p:grpSpPr>
        <p:cxnSp>
          <p:nvCxnSpPr>
            <p:cNvPr id="6" name="直线连接符 20"/>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 name="直线连接符 23"/>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pic>
        <p:nvPicPr>
          <p:cNvPr id="8" name="组合1.png" descr="组合1.png"/>
          <p:cNvPicPr>
            <a:picLocks noChangeAspect="1"/>
          </p:cNvPicPr>
          <p:nvPr/>
        </p:nvPicPr>
        <p:blipFill>
          <a:blip r:embed="rId2" cstate="email"/>
          <a:stretch>
            <a:fillRect/>
          </a:stretch>
        </p:blipFill>
        <p:spPr>
          <a:xfrm>
            <a:off x="21537301" y="583686"/>
            <a:ext cx="2247537" cy="774430"/>
          </a:xfrm>
          <a:prstGeom prst="rect">
            <a:avLst/>
          </a:prstGeom>
          <a:ln w="12700">
            <a:miter lim="400000"/>
            <a:headEnd/>
            <a:tailEnd/>
          </a:ln>
        </p:spPr>
      </p:pic>
      <p:pic>
        <p:nvPicPr>
          <p:cNvPr id="10" name="图片 9"/>
          <p:cNvPicPr/>
          <p:nvPr/>
        </p:nvPicPr>
        <p:blipFill>
          <a:blip r:embed="rId3" cstate="email"/>
          <a:stretch>
            <a:fillRect/>
          </a:stretch>
        </p:blipFill>
        <p:spPr>
          <a:xfrm>
            <a:off x="2" y="13539421"/>
            <a:ext cx="24393572" cy="176582"/>
          </a:xfrm>
          <a:prstGeom prst="rect">
            <a:avLst/>
          </a:prstGeom>
        </p:spPr>
      </p:pic>
      <p:sp>
        <p:nvSpPr>
          <p:cNvPr id="12" name="文本框 11"/>
          <p:cNvSpPr txBox="1"/>
          <p:nvPr/>
        </p:nvSpPr>
        <p:spPr>
          <a:xfrm>
            <a:off x="8138159" y="768352"/>
            <a:ext cx="3234690" cy="706755"/>
          </a:xfrm>
          <a:prstGeom prst="rect">
            <a:avLst/>
          </a:prstGeom>
          <a:noFill/>
        </p:spPr>
        <p:txBody>
          <a:bodyPr wrap="none" rtlCol="0">
            <a:spAutoFit/>
          </a:bodyPr>
          <a:lstStyle/>
          <a:p>
            <a:pPr algn="l" defTabSz="1828800" hangingPunct="1"/>
            <a:r>
              <a:rPr kumimoji="1" lang="zh-CN" altLang="en-US" sz="4000" kern="1200" dirty="0">
                <a:solidFill>
                  <a:prstClr val="black">
                    <a:lumMod val="65000"/>
                    <a:lumOff val="35000"/>
                  </a:prstClr>
                </a:solidFill>
                <a:latin typeface="Microsoft YaHei" panose="020B0503020204020204" pitchFamily="34" charset="-122"/>
                <a:ea typeface="Microsoft YaHei" panose="020B0503020204020204" pitchFamily="34" charset="-122"/>
              </a:rPr>
              <a:t>沙盘盘面布局</a:t>
            </a:r>
            <a:endParaRPr kumimoji="1" lang="zh-CN" altLang="en-US" sz="4000" kern="1200" dirty="0">
              <a:solidFill>
                <a:prstClr val="black">
                  <a:lumMod val="65000"/>
                  <a:lumOff val="35000"/>
                </a:prstClr>
              </a:solidFill>
              <a:latin typeface="Microsoft YaHei" panose="020B0503020204020204" pitchFamily="34" charset="-122"/>
              <a:ea typeface="Microsoft YaHei" panose="020B0503020204020204" pitchFamily="34" charset="-122"/>
            </a:endParaRPr>
          </a:p>
        </p:txBody>
      </p:sp>
      <p:cxnSp>
        <p:nvCxnSpPr>
          <p:cNvPr id="14" name="直线箭头连接符 10"/>
          <p:cNvCxnSpPr/>
          <p:nvPr/>
        </p:nvCxnSpPr>
        <p:spPr>
          <a:xfrm>
            <a:off x="10168949" y="11033655"/>
            <a:ext cx="2982275" cy="0"/>
          </a:xfrm>
          <a:prstGeom prst="straightConnector1">
            <a:avLst/>
          </a:prstGeom>
          <a:noFill/>
          <a:ln w="76200" cap="flat">
            <a:solidFill>
              <a:srgbClr val="C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5" name="圆角矩形 24"/>
          <p:cNvSpPr/>
          <p:nvPr/>
        </p:nvSpPr>
        <p:spPr>
          <a:xfrm>
            <a:off x="9674020" y="10795339"/>
            <a:ext cx="494929" cy="476632"/>
          </a:xfrm>
          <a:prstGeom prst="roundRect">
            <a:avLst/>
          </a:prstGeom>
          <a:noFill/>
          <a:ln w="53975">
            <a:solidFill>
              <a:srgbClr val="C00000"/>
            </a:solidFill>
          </a:ln>
          <a:effectLst>
            <a:glow rad="228600">
              <a:srgbClr val="FF0000">
                <a:alpha val="40000"/>
              </a:srgbClr>
            </a:glow>
            <a:softEdge rad="2540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kumimoji="1" lang="zh-CN" altLang="en-US">
              <a:solidFill>
                <a:prstClr val="white"/>
              </a:solidFill>
              <a:latin typeface="DengXian" panose="020F0502020204030204"/>
              <a:ea typeface="DengXian" panose="02010600030101010101" pitchFamily="2" charset="-122"/>
            </a:endParaRPr>
          </a:p>
        </p:txBody>
      </p:sp>
      <p:sp>
        <p:nvSpPr>
          <p:cNvPr id="16" name="文本框 15"/>
          <p:cNvSpPr txBox="1"/>
          <p:nvPr/>
        </p:nvSpPr>
        <p:spPr>
          <a:xfrm>
            <a:off x="13388721" y="10528177"/>
            <a:ext cx="9712337" cy="14875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50000"/>
              </a:lnSpc>
              <a:spcBef>
                <a:spcPts val="0"/>
              </a:spcBef>
              <a:spcAft>
                <a:spcPts val="0"/>
              </a:spcAft>
              <a:buClrTx/>
              <a:buSzTx/>
              <a:buFontTx/>
              <a:buNone/>
            </a:pPr>
            <a:r>
              <a:rPr lang="zh-CN" altLang="en-US" b="0" dirty="0">
                <a:latin typeface="Microsoft YaHei" panose="020B0503020204020204" pitchFamily="34" charset="-122"/>
                <a:ea typeface="Microsoft YaHei" panose="020B0503020204020204" pitchFamily="34" charset="-122"/>
              </a:rPr>
              <a:t>无人机位置</a:t>
            </a:r>
            <a:r>
              <a:rPr lang="en-US" altLang="zh-CN" b="0" dirty="0">
                <a:latin typeface="Microsoft YaHei" panose="020B0503020204020204" pitchFamily="34" charset="-122"/>
                <a:ea typeface="Microsoft YaHei" panose="020B0503020204020204" pitchFamily="34" charset="-122"/>
              </a:rPr>
              <a:t>A</a:t>
            </a:r>
            <a:endParaRPr lang="en-US" altLang="zh-CN" b="0" dirty="0">
              <a:latin typeface="Microsoft YaHei" panose="020B0503020204020204" pitchFamily="34" charset="-122"/>
              <a:ea typeface="Microsoft YaHei" panose="020B0503020204020204" pitchFamily="34" charset="-122"/>
            </a:endParaRPr>
          </a:p>
          <a:p>
            <a:pPr marL="0" marR="0" indent="0" algn="l" defTabSz="825500" rtl="0" fontAlgn="auto" latinLnBrk="0" hangingPunct="0">
              <a:lnSpc>
                <a:spcPct val="150000"/>
              </a:lnSpc>
              <a:spcBef>
                <a:spcPts val="0"/>
              </a:spcBef>
              <a:spcAft>
                <a:spcPts val="0"/>
              </a:spcAft>
              <a:buClrTx/>
              <a:buSzTx/>
              <a:buFontTx/>
              <a:buNone/>
            </a:pPr>
            <a:r>
              <a:rPr kumimoji="0" lang="zh-CN" altLang="en-US" sz="3000" b="0" u="none" strike="noStrike" cap="none" spc="0" normalizeH="0" baseline="0" dirty="0">
                <a:ln>
                  <a:noFill/>
                </a:ln>
                <a:solidFill>
                  <a:srgbClr val="000000"/>
                </a:solidFill>
                <a:effectLst/>
                <a:uFillTx/>
                <a:latin typeface="Microsoft YaHei" panose="020B0503020204020204" pitchFamily="34" charset="-122"/>
                <a:ea typeface="Microsoft YaHei" panose="020B0503020204020204" pitchFamily="34" charset="-122"/>
                <a:sym typeface="Helvetica Neue" panose="02000503000000020004"/>
              </a:rPr>
              <a:t>拍摄工厂、河流（水质监测）、道路（车辆尾气排放）</a:t>
            </a:r>
            <a:endParaRPr kumimoji="0" lang="zh-CN" altLang="en-US" sz="3000" b="0" u="none" strike="noStrike" cap="none" spc="0" normalizeH="0" baseline="0" dirty="0">
              <a:ln>
                <a:noFill/>
              </a:ln>
              <a:solidFill>
                <a:srgbClr val="000000"/>
              </a:solidFill>
              <a:effectLst/>
              <a:uFillTx/>
              <a:latin typeface="Microsoft YaHei" panose="020B0503020204020204" pitchFamily="34" charset="-122"/>
              <a:ea typeface="Microsoft YaHei" panose="020B0503020204020204" pitchFamily="34" charset="-122"/>
              <a:sym typeface="Helvetica Neue" panose="02000503000000020004"/>
            </a:endParaRPr>
          </a:p>
        </p:txBody>
      </p:sp>
      <p:sp>
        <p:nvSpPr>
          <p:cNvPr id="17" name="圆角矩形 24"/>
          <p:cNvSpPr/>
          <p:nvPr/>
        </p:nvSpPr>
        <p:spPr>
          <a:xfrm>
            <a:off x="4537244" y="10876022"/>
            <a:ext cx="494929" cy="476632"/>
          </a:xfrm>
          <a:prstGeom prst="roundRect">
            <a:avLst/>
          </a:prstGeom>
          <a:noFill/>
          <a:ln w="53975">
            <a:solidFill>
              <a:srgbClr val="C00000"/>
            </a:solidFill>
          </a:ln>
          <a:effectLst>
            <a:glow rad="228600">
              <a:srgbClr val="FF0000">
                <a:alpha val="40000"/>
              </a:srgbClr>
            </a:glow>
            <a:softEdge rad="2540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kumimoji="1" lang="zh-CN" altLang="en-US">
              <a:solidFill>
                <a:prstClr val="white"/>
              </a:solidFill>
              <a:latin typeface="DengXian" panose="020F0502020204030204"/>
              <a:ea typeface="DengXian" panose="02010600030101010101" pitchFamily="2" charset="-122"/>
            </a:endParaRPr>
          </a:p>
        </p:txBody>
      </p:sp>
      <p:cxnSp>
        <p:nvCxnSpPr>
          <p:cNvPr id="18" name="直线箭头连接符 10"/>
          <p:cNvCxnSpPr/>
          <p:nvPr/>
        </p:nvCxnSpPr>
        <p:spPr>
          <a:xfrm flipV="1">
            <a:off x="4763232" y="8767482"/>
            <a:ext cx="8387992" cy="2024126"/>
          </a:xfrm>
          <a:prstGeom prst="straightConnector1">
            <a:avLst/>
          </a:prstGeom>
          <a:noFill/>
          <a:ln w="76200" cap="flat">
            <a:solidFill>
              <a:srgbClr val="C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0" name="文本框 19"/>
          <p:cNvSpPr txBox="1"/>
          <p:nvPr/>
        </p:nvSpPr>
        <p:spPr>
          <a:xfrm>
            <a:off x="13415616" y="8296491"/>
            <a:ext cx="9712337" cy="1486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50000"/>
              </a:lnSpc>
              <a:spcBef>
                <a:spcPts val="0"/>
              </a:spcBef>
              <a:spcAft>
                <a:spcPts val="0"/>
              </a:spcAft>
              <a:buClrTx/>
              <a:buSzTx/>
              <a:buFontTx/>
              <a:buNone/>
            </a:pPr>
            <a:r>
              <a:rPr lang="zh-CN" altLang="en-US" b="0" dirty="0">
                <a:latin typeface="Microsoft YaHei" panose="020B0503020204020204" pitchFamily="34" charset="-122"/>
                <a:ea typeface="Microsoft YaHei" panose="020B0503020204020204" pitchFamily="34" charset="-122"/>
              </a:rPr>
              <a:t>无人机位置</a:t>
            </a:r>
            <a:r>
              <a:rPr lang="en-US" altLang="zh-CN" b="0" dirty="0">
                <a:latin typeface="Microsoft YaHei" panose="020B0503020204020204" pitchFamily="34" charset="-122"/>
                <a:ea typeface="Microsoft YaHei" panose="020B0503020204020204" pitchFamily="34" charset="-122"/>
              </a:rPr>
              <a:t>B</a:t>
            </a:r>
            <a:endParaRPr lang="en-US" altLang="zh-CN" b="0" dirty="0">
              <a:latin typeface="Microsoft YaHei" panose="020B0503020204020204" pitchFamily="34" charset="-122"/>
              <a:ea typeface="Microsoft YaHei" panose="020B0503020204020204" pitchFamily="34" charset="-122"/>
            </a:endParaRPr>
          </a:p>
          <a:p>
            <a:pPr marL="0" marR="0" indent="0" algn="l" defTabSz="825500" rtl="0" fontAlgn="auto" latinLnBrk="0" hangingPunct="0">
              <a:lnSpc>
                <a:spcPct val="150000"/>
              </a:lnSpc>
              <a:spcBef>
                <a:spcPts val="0"/>
              </a:spcBef>
              <a:spcAft>
                <a:spcPts val="0"/>
              </a:spcAft>
              <a:buClrTx/>
              <a:buSzTx/>
              <a:buFontTx/>
              <a:buNone/>
            </a:pPr>
            <a:r>
              <a:rPr kumimoji="0" lang="zh-CN" altLang="en-US" sz="3000" b="0" u="none" strike="noStrike" cap="none" spc="0" normalizeH="0" baseline="0" dirty="0">
                <a:ln>
                  <a:noFill/>
                </a:ln>
                <a:solidFill>
                  <a:srgbClr val="000000"/>
                </a:solidFill>
                <a:effectLst/>
                <a:uFillTx/>
                <a:latin typeface="Microsoft YaHei" panose="020B0503020204020204" pitchFamily="34" charset="-122"/>
                <a:ea typeface="Microsoft YaHei" panose="020B0503020204020204" pitchFamily="34" charset="-122"/>
                <a:sym typeface="Helvetica Neue" panose="02000503000000020004"/>
              </a:rPr>
              <a:t>拍摄机器人巡检、体育场（平安综治）</a:t>
            </a:r>
            <a:endParaRPr kumimoji="0" lang="zh-CN" altLang="en-US" sz="3000" b="0" u="none" strike="noStrike" cap="none" spc="0" normalizeH="0" baseline="0" dirty="0">
              <a:ln>
                <a:noFill/>
              </a:ln>
              <a:solidFill>
                <a:srgbClr val="000000"/>
              </a:solidFill>
              <a:effectLst/>
              <a:uFillTx/>
              <a:latin typeface="Microsoft YaHei" panose="020B0503020204020204" pitchFamily="34" charset="-122"/>
              <a:ea typeface="Microsoft YaHei" panose="020B0503020204020204" pitchFamily="34" charset="-122"/>
              <a:sym typeface="Helvetica Neue" panose="02000503000000020004"/>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p:nvPr/>
        </p:nvPicPr>
        <p:blipFill>
          <a:blip r:embed="rId1" cstate="email"/>
          <a:stretch>
            <a:fillRect/>
          </a:stretch>
        </p:blipFill>
        <p:spPr>
          <a:xfrm>
            <a:off x="3" y="13539422"/>
            <a:ext cx="24393573" cy="176581"/>
          </a:xfrm>
          <a:prstGeom prst="rect">
            <a:avLst/>
          </a:prstGeom>
        </p:spPr>
      </p:pic>
      <p:sp>
        <p:nvSpPr>
          <p:cNvPr id="21" name="文本框 20"/>
          <p:cNvSpPr txBox="1"/>
          <p:nvPr/>
        </p:nvSpPr>
        <p:spPr>
          <a:xfrm>
            <a:off x="478700" y="329275"/>
            <a:ext cx="4102393" cy="707880"/>
          </a:xfrm>
          <a:prstGeom prst="rect">
            <a:avLst/>
          </a:prstGeom>
          <a:noFill/>
        </p:spPr>
        <p:txBody>
          <a:bodyPr wrap="none" lIns="243834" tIns="121917" rIns="243834" bIns="121917" rtlCol="0">
            <a:spAutoFit/>
          </a:bodyPr>
          <a:lstStyle/>
          <a:p>
            <a:pPr algn="l" defTabSz="2437765" hangingPunct="1">
              <a:defRPr/>
            </a:pPr>
            <a:r>
              <a:rPr kumimoji="1" lang="en-US" altLang="zh-CN" b="1" dirty="0">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b="1" dirty="0">
                <a:latin typeface="Microsoft YaHei" panose="020B0503020204020204" pitchFamily="34" charset="-122"/>
                <a:ea typeface="Microsoft YaHei" panose="020B0503020204020204" pitchFamily="34" charset="-122"/>
                <a:cs typeface="Microsoft YaHei" panose="020B0503020204020204" pitchFamily="34" charset="-122"/>
              </a:rPr>
              <a:t>新型智慧城市沙盘</a:t>
            </a:r>
            <a:endParaRPr kumimoji="1" lang="zh-CN" altLang="en-US" kern="1200" dirty="0">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2" name="组 63"/>
          <p:cNvGrpSpPr/>
          <p:nvPr/>
        </p:nvGrpSpPr>
        <p:grpSpPr>
          <a:xfrm rot="10800000">
            <a:off x="2" y="1289383"/>
            <a:ext cx="5488957" cy="3533"/>
            <a:chOff x="0" y="960623"/>
            <a:chExt cx="2744479" cy="1767"/>
          </a:xfrm>
        </p:grpSpPr>
        <p:cxnSp>
          <p:nvCxnSpPr>
            <p:cNvPr id="26" name="直线连接符 25"/>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15" name="文本框 14"/>
          <p:cNvSpPr txBox="1"/>
          <p:nvPr/>
        </p:nvSpPr>
        <p:spPr>
          <a:xfrm>
            <a:off x="16997799" y="511005"/>
            <a:ext cx="4456224" cy="1002833"/>
          </a:xfrm>
          <a:prstGeom prst="rect">
            <a:avLst/>
          </a:prstGeom>
          <a:noFill/>
        </p:spPr>
        <p:txBody>
          <a:bodyPr wrap="square" lIns="243834" tIns="121917" rIns="243834" bIns="121917" rtlCol="0">
            <a:spAutoFit/>
          </a:bodyPr>
          <a:lstStyle/>
          <a:p>
            <a:pPr>
              <a:lnSpc>
                <a:spcPts val="5865"/>
              </a:lnSpc>
            </a:pPr>
            <a:r>
              <a:rPr kumimoji="1" lang="zh-CN" altLang="en-US" b="1" dirty="0">
                <a:latin typeface="Microsoft YaHei" panose="020B0503020204020204" pitchFamily="34" charset="-122"/>
                <a:ea typeface="Microsoft YaHei" panose="020B0503020204020204" pitchFamily="34" charset="-122"/>
              </a:rPr>
              <a:t>场景设计</a:t>
            </a:r>
            <a:endParaRPr kumimoji="1" lang="en-US" altLang="zh-CN" b="1" dirty="0">
              <a:latin typeface="微软雅黑" panose="020B0503020204020204" pitchFamily="34" charset="-122"/>
              <a:ea typeface="微软雅黑" panose="020B0503020204020204" pitchFamily="34" charset="-122"/>
            </a:endParaRPr>
          </a:p>
        </p:txBody>
      </p:sp>
      <p:sp>
        <p:nvSpPr>
          <p:cNvPr id="4" name="TextBox 24"/>
          <p:cNvSpPr txBox="1"/>
          <p:nvPr/>
        </p:nvSpPr>
        <p:spPr>
          <a:xfrm>
            <a:off x="13029565" y="1308100"/>
            <a:ext cx="10827385" cy="13077190"/>
          </a:xfrm>
          <a:prstGeom prst="rect">
            <a:avLst/>
          </a:prstGeom>
          <a:noFill/>
        </p:spPr>
        <p:txBody>
          <a:bodyPr wrap="square" lIns="243834" tIns="121917" rIns="243834" bIns="121917" rtlCol="0">
            <a:spAutoFit/>
          </a:bodyPr>
          <a:p>
            <a:pPr marL="914400" indent="-914400" algn="l">
              <a:lnSpc>
                <a:spcPct val="150000"/>
              </a:lnSpc>
              <a:buAutoNum type="arabicPeriod"/>
            </a:pPr>
            <a:r>
              <a:rPr lang="zh-CN" altLang="en-US" sz="2800" b="0" dirty="0">
                <a:latin typeface="微软雅黑" panose="020B0503020204020204" pitchFamily="34" charset="-122"/>
                <a:ea typeface="微软雅黑" panose="020B0503020204020204" pitchFamily="34" charset="-122"/>
              </a:rPr>
              <a:t>工厂排污空气监测：工厂厂区的物联网探测器监测污染气体并传送至后方， 出现超标排放立即预警，并准确定位生产中的问题环节，予以及时的处理；</a:t>
            </a:r>
            <a:endParaRPr lang="en-US" altLang="zh-CN" sz="2800" b="0" dirty="0">
              <a:latin typeface="微软雅黑" panose="020B0503020204020204" pitchFamily="34" charset="-122"/>
              <a:ea typeface="微软雅黑" panose="020B0503020204020204" pitchFamily="34" charset="-122"/>
            </a:endParaRPr>
          </a:p>
          <a:p>
            <a:pPr marL="914400" indent="-914400" algn="l">
              <a:lnSpc>
                <a:spcPct val="150000"/>
              </a:lnSpc>
              <a:buAutoNum type="arabicPeriod"/>
            </a:pPr>
            <a:r>
              <a:rPr lang="zh-CN" altLang="en-US" sz="2800" b="0" dirty="0">
                <a:latin typeface="微软雅黑" panose="020B0503020204020204" pitchFamily="34" charset="-122"/>
                <a:ea typeface="微软雅黑" panose="020B0503020204020204" pitchFamily="34" charset="-122"/>
              </a:rPr>
              <a:t>水质污染监测：水质监测器监测出目前河水质量，将污染源传送至后方系统，无人机捕捉污染来源，将污染来源信息传送至后方；</a:t>
            </a:r>
            <a:endParaRPr lang="en-US" altLang="zh-CN" sz="2800" b="0" dirty="0">
              <a:latin typeface="微软雅黑" panose="020B0503020204020204" pitchFamily="34" charset="-122"/>
              <a:ea typeface="微软雅黑" panose="020B0503020204020204" pitchFamily="34" charset="-122"/>
            </a:endParaRPr>
          </a:p>
          <a:p>
            <a:pPr marL="914400" indent="-914400" algn="l">
              <a:lnSpc>
                <a:spcPct val="150000"/>
              </a:lnSpc>
              <a:buAutoNum type="arabicPeriod"/>
            </a:pPr>
            <a:r>
              <a:rPr lang="zh-CN" altLang="en-US" sz="2800" b="0" dirty="0">
                <a:latin typeface="微软雅黑" panose="020B0503020204020204" pitchFamily="34" charset="-122"/>
                <a:ea typeface="微软雅黑" panose="020B0503020204020204" pitchFamily="34" charset="-122"/>
              </a:rPr>
              <a:t>汽车尾气监测：汽车尾气监测设备实时监测汽车尾气排放情况；</a:t>
            </a:r>
            <a:endParaRPr lang="zh-CN" altLang="en-US" sz="2800" b="0" dirty="0">
              <a:latin typeface="微软雅黑" panose="020B0503020204020204" pitchFamily="34" charset="-122"/>
              <a:ea typeface="微软雅黑" panose="020B0503020204020204" pitchFamily="34" charset="-122"/>
            </a:endParaRPr>
          </a:p>
          <a:p>
            <a:pPr marL="914400" indent="-914400" algn="l">
              <a:lnSpc>
                <a:spcPct val="150000"/>
              </a:lnSpc>
              <a:buAutoNum type="arabicPeriod"/>
            </a:pPr>
            <a:r>
              <a:rPr lang="zh-CN" altLang="en-US" sz="2800" b="0" dirty="0">
                <a:latin typeface="微软雅黑" panose="020B0503020204020204" pitchFamily="34" charset="-122"/>
                <a:ea typeface="微软雅黑" panose="020B0503020204020204" pitchFamily="34" charset="-122"/>
              </a:rPr>
              <a:t>大数据分析：通过基站收集数据，进行分析热力图，进行预警。</a:t>
            </a:r>
            <a:endParaRPr lang="en-US" altLang="zh-CN" sz="2800" b="0" dirty="0">
              <a:latin typeface="微软雅黑" panose="020B0503020204020204" pitchFamily="34" charset="-122"/>
              <a:ea typeface="微软雅黑" panose="020B0503020204020204" pitchFamily="34" charset="-122"/>
            </a:endParaRPr>
          </a:p>
          <a:p>
            <a:pPr marL="914400" indent="-914400" algn="l">
              <a:lnSpc>
                <a:spcPct val="150000"/>
              </a:lnSpc>
            </a:pPr>
            <a:r>
              <a:rPr lang="en-US" altLang="zh-CN" sz="2800" b="0" dirty="0">
                <a:latin typeface="微软雅黑" panose="020B0503020204020204" pitchFamily="34" charset="-122"/>
                <a:ea typeface="微软雅黑" panose="020B0503020204020204" pitchFamily="34" charset="-122"/>
              </a:rPr>
              <a:t>5.     </a:t>
            </a:r>
            <a:r>
              <a:rPr lang="zh-CN" altLang="en-US" sz="2800" b="0" dirty="0">
                <a:latin typeface="微软雅黑" panose="020B0503020204020204" pitchFamily="34" charset="-122"/>
                <a:ea typeface="微软雅黑" panose="020B0503020204020204" pitchFamily="34" charset="-122"/>
              </a:rPr>
              <a:t>机器人</a:t>
            </a:r>
            <a:r>
              <a:rPr lang="en-US" altLang="zh-CN" sz="2800" b="0" dirty="0">
                <a:latin typeface="微软雅黑" panose="020B0503020204020204" pitchFamily="34" charset="-122"/>
                <a:ea typeface="微软雅黑" panose="020B0503020204020204" pitchFamily="34" charset="-122"/>
              </a:rPr>
              <a:t>+</a:t>
            </a:r>
            <a:r>
              <a:rPr lang="zh-CN" altLang="en-US" sz="2800" b="0" dirty="0">
                <a:latin typeface="微软雅黑" panose="020B0503020204020204" pitchFamily="34" charset="-122"/>
                <a:ea typeface="微软雅黑" panose="020B0503020204020204" pitchFamily="34" charset="-122"/>
              </a:rPr>
              <a:t>巡逻车周边巡逻：</a:t>
            </a:r>
            <a:r>
              <a:rPr kumimoji="1" lang="zh-CN" altLang="en-US" sz="2800" b="0" dirty="0">
                <a:latin typeface="微软雅黑" panose="020B0503020204020204" pitchFamily="34" charset="-122"/>
                <a:ea typeface="微软雅黑" panose="020B0503020204020204" pitchFamily="34" charset="-122"/>
              </a:rPr>
              <a:t>沙盘中巡逻车开始绕场循环，体现外围布控，巡检机器人进行场馆内部巡查；</a:t>
            </a:r>
            <a:endParaRPr kumimoji="1" lang="zh-CN" altLang="en-US" sz="2800" b="0" dirty="0">
              <a:latin typeface="微软雅黑" panose="020B0503020204020204" pitchFamily="34" charset="-122"/>
              <a:ea typeface="微软雅黑" panose="020B0503020204020204" pitchFamily="34" charset="-122"/>
            </a:endParaRPr>
          </a:p>
          <a:p>
            <a:pPr marL="914400" indent="-914400" algn="l">
              <a:lnSpc>
                <a:spcPct val="150000"/>
              </a:lnSpc>
            </a:pPr>
            <a:r>
              <a:rPr lang="en-US" altLang="zh-CN" sz="2800" b="0" dirty="0">
                <a:latin typeface="微软雅黑" panose="020B0503020204020204" pitchFamily="34" charset="-122"/>
                <a:ea typeface="微软雅黑" panose="020B0503020204020204" pitchFamily="34" charset="-122"/>
                <a:sym typeface="+mn-ea"/>
              </a:rPr>
              <a:t>6.     AR</a:t>
            </a:r>
            <a:r>
              <a:rPr lang="zh-CN" altLang="en-US" sz="2800" b="0" dirty="0">
                <a:latin typeface="微软雅黑" panose="020B0503020204020204" pitchFamily="34" charset="-122"/>
                <a:ea typeface="微软雅黑" panose="020B0503020204020204" pitchFamily="34" charset="-122"/>
                <a:sym typeface="+mn-ea"/>
              </a:rPr>
              <a:t>头盔人脸识别：</a:t>
            </a:r>
            <a:r>
              <a:rPr kumimoji="1" lang="zh-CN" altLang="en-US" sz="2800" b="0" dirty="0">
                <a:latin typeface="微软雅黑" panose="020B0503020204020204" pitchFamily="34" charset="-122"/>
                <a:ea typeface="微软雅黑" panose="020B0503020204020204" pitchFamily="34" charset="-122"/>
                <a:sym typeface="+mn-ea"/>
              </a:rPr>
              <a:t>人员佩戴人脸识别设备，实时了解追踪人员信息，进行有针对性的排查；</a:t>
            </a:r>
            <a:endParaRPr lang="en-US" altLang="zh-CN" sz="2800" b="0" dirty="0">
              <a:latin typeface="微软雅黑" panose="020B0503020204020204" pitchFamily="34" charset="-122"/>
              <a:ea typeface="微软雅黑" panose="020B0503020204020204" pitchFamily="34" charset="-122"/>
            </a:endParaRPr>
          </a:p>
          <a:p>
            <a:pPr marL="914400" indent="-914400" algn="l">
              <a:lnSpc>
                <a:spcPct val="150000"/>
              </a:lnSpc>
            </a:pPr>
            <a:r>
              <a:rPr lang="en-US" altLang="zh-CN" sz="2800" b="0" dirty="0">
                <a:latin typeface="微软雅黑" panose="020B0503020204020204" pitchFamily="34" charset="-122"/>
                <a:ea typeface="微软雅黑" panose="020B0503020204020204" pitchFamily="34" charset="-122"/>
              </a:rPr>
              <a:t>7.     </a:t>
            </a:r>
            <a:r>
              <a:rPr lang="zh-CN" altLang="en-US" sz="2800" b="0" dirty="0">
                <a:latin typeface="微软雅黑" panose="020B0503020204020204" pitchFamily="34" charset="-122"/>
                <a:ea typeface="微软雅黑" panose="020B0503020204020204" pitchFamily="34" charset="-122"/>
              </a:rPr>
              <a:t>无人机</a:t>
            </a:r>
            <a:r>
              <a:rPr lang="en-US" altLang="zh-CN" sz="2800" b="0" dirty="0">
                <a:latin typeface="微软雅黑" panose="020B0503020204020204" pitchFamily="34" charset="-122"/>
                <a:ea typeface="微软雅黑" panose="020B0503020204020204" pitchFamily="34" charset="-122"/>
              </a:rPr>
              <a:t>+</a:t>
            </a:r>
            <a:r>
              <a:rPr lang="zh-CN" altLang="en-US" sz="2800" b="0" dirty="0">
                <a:latin typeface="微软雅黑" panose="020B0503020204020204" pitchFamily="34" charset="-122"/>
                <a:ea typeface="微软雅黑" panose="020B0503020204020204" pitchFamily="34" charset="-122"/>
              </a:rPr>
              <a:t>摄像头现场追踪：联合追踪</a:t>
            </a:r>
            <a:r>
              <a:rPr kumimoji="1" lang="zh-CN" altLang="en-US" sz="2800" b="0" dirty="0">
                <a:latin typeface="微软雅黑" panose="020B0503020204020204" pitchFamily="34" charset="-122"/>
                <a:ea typeface="微软雅黑" panose="020B0503020204020204" pitchFamily="34" charset="-122"/>
              </a:rPr>
              <a:t>，在屏幕中同时体现整体监控场面及小摄像头监控场面，嫌疑人以红点形式出现在屏幕上。</a:t>
            </a:r>
            <a:endParaRPr kumimoji="1" lang="zh-CN" altLang="en-US" sz="2800" b="0" dirty="0">
              <a:latin typeface="微软雅黑" panose="020B0503020204020204" pitchFamily="34" charset="-122"/>
              <a:ea typeface="微软雅黑" panose="020B0503020204020204" pitchFamily="34" charset="-122"/>
            </a:endParaRPr>
          </a:p>
          <a:p>
            <a:pPr marL="914400" indent="-914400" algn="l">
              <a:lnSpc>
                <a:spcPct val="150000"/>
              </a:lnSpc>
            </a:pPr>
            <a:r>
              <a:rPr kumimoji="1" lang="en-US" altLang="zh-CN" sz="2800" b="0" dirty="0">
                <a:latin typeface="微软雅黑" panose="020B0503020204020204" pitchFamily="34" charset="-122"/>
                <a:ea typeface="微软雅黑" panose="020B0503020204020204" pitchFamily="34" charset="-122"/>
              </a:rPr>
              <a:t>8.     </a:t>
            </a:r>
            <a:r>
              <a:rPr kumimoji="1" lang="zh-CN" altLang="en-US" sz="2800" b="0" dirty="0">
                <a:latin typeface="微软雅黑" panose="020B0503020204020204" pitchFamily="34" charset="-122"/>
                <a:ea typeface="微软雅黑" panose="020B0503020204020204" pitchFamily="34" charset="-122"/>
              </a:rPr>
              <a:t>边缘云计算：对于室内布局定位，更快捷的发现目标，</a:t>
            </a:r>
            <a:r>
              <a:rPr kumimoji="1" lang="zh-CN" altLang="en-US" sz="2800" b="0" dirty="0">
                <a:solidFill>
                  <a:srgbClr val="FF0000"/>
                </a:solidFill>
                <a:latin typeface="微软雅黑" panose="020B0503020204020204" pitchFamily="34" charset="-122"/>
                <a:ea typeface="微软雅黑" panose="020B0503020204020204" pitchFamily="34" charset="-122"/>
              </a:rPr>
              <a:t>以及其他云办公业务功能</a:t>
            </a:r>
            <a:r>
              <a:rPr kumimoji="1" lang="zh-CN" altLang="en-US" sz="2800" b="0" dirty="0">
                <a:latin typeface="微软雅黑" panose="020B0503020204020204" pitchFamily="34" charset="-122"/>
                <a:ea typeface="微软雅黑" panose="020B0503020204020204" pitchFamily="34" charset="-122"/>
              </a:rPr>
              <a:t>。</a:t>
            </a:r>
            <a:endParaRPr kumimoji="1" lang="zh-CN" altLang="en-US" sz="2400" dirty="0">
              <a:latin typeface="微软雅黑" panose="020B0503020204020204" pitchFamily="34" charset="-122"/>
              <a:ea typeface="微软雅黑" panose="020B0503020204020204" pitchFamily="34" charset="-122"/>
            </a:endParaRPr>
          </a:p>
          <a:p>
            <a:pPr marL="914400" indent="-914400" algn="l">
              <a:lnSpc>
                <a:spcPct val="150000"/>
              </a:lnSpc>
              <a:buAutoNum type="arabicPeriod"/>
            </a:pPr>
            <a:endParaRPr kumimoji="1" lang="zh-CN" altLang="en-US" sz="2400" dirty="0">
              <a:latin typeface="微软雅黑" panose="020B0503020204020204" pitchFamily="34" charset="-122"/>
              <a:ea typeface="微软雅黑" panose="020B0503020204020204" pitchFamily="34" charset="-122"/>
            </a:endParaRPr>
          </a:p>
        </p:txBody>
      </p:sp>
      <p:pic>
        <p:nvPicPr>
          <p:cNvPr id="5" name="图片 4" descr="效果图1"/>
          <p:cNvPicPr>
            <a:picLocks noChangeAspect="1"/>
          </p:cNvPicPr>
          <p:nvPr/>
        </p:nvPicPr>
        <p:blipFill>
          <a:blip r:embed="rId2"/>
          <a:stretch>
            <a:fillRect/>
          </a:stretch>
        </p:blipFill>
        <p:spPr>
          <a:xfrm>
            <a:off x="-891540" y="2917190"/>
            <a:ext cx="15323185" cy="8512175"/>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p:nvPr/>
        </p:nvPicPr>
        <p:blipFill>
          <a:blip r:embed="rId1" cstate="email"/>
          <a:stretch>
            <a:fillRect/>
          </a:stretch>
        </p:blipFill>
        <p:spPr>
          <a:xfrm>
            <a:off x="3" y="13539422"/>
            <a:ext cx="24393573" cy="176581"/>
          </a:xfrm>
          <a:prstGeom prst="rect">
            <a:avLst/>
          </a:prstGeom>
        </p:spPr>
      </p:pic>
      <p:sp>
        <p:nvSpPr>
          <p:cNvPr id="21" name="文本框 20"/>
          <p:cNvSpPr txBox="1"/>
          <p:nvPr/>
        </p:nvSpPr>
        <p:spPr>
          <a:xfrm>
            <a:off x="478700" y="329275"/>
            <a:ext cx="4102393" cy="707880"/>
          </a:xfrm>
          <a:prstGeom prst="rect">
            <a:avLst/>
          </a:prstGeom>
          <a:noFill/>
        </p:spPr>
        <p:txBody>
          <a:bodyPr wrap="none" lIns="243834" tIns="121917" rIns="243834" bIns="121917" rtlCol="0">
            <a:spAutoFit/>
          </a:bodyPr>
          <a:lstStyle/>
          <a:p>
            <a:pPr algn="l" defTabSz="2437765" hangingPunct="1">
              <a:defRPr/>
            </a:pPr>
            <a:r>
              <a:rPr kumimoji="1" lang="en-US" altLang="zh-CN" b="1" dirty="0">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b="1" dirty="0">
                <a:latin typeface="Microsoft YaHei" panose="020B0503020204020204" pitchFamily="34" charset="-122"/>
                <a:ea typeface="Microsoft YaHei" panose="020B0503020204020204" pitchFamily="34" charset="-122"/>
                <a:cs typeface="Microsoft YaHei" panose="020B0503020204020204" pitchFamily="34" charset="-122"/>
              </a:rPr>
              <a:t>新型智慧城市沙盘</a:t>
            </a:r>
            <a:endParaRPr kumimoji="1" lang="zh-CN" altLang="en-US" kern="1200" dirty="0">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2" name="组 63"/>
          <p:cNvGrpSpPr/>
          <p:nvPr/>
        </p:nvGrpSpPr>
        <p:grpSpPr>
          <a:xfrm rot="10800000">
            <a:off x="2" y="1289383"/>
            <a:ext cx="5488957" cy="3533"/>
            <a:chOff x="0" y="960623"/>
            <a:chExt cx="2744479" cy="1767"/>
          </a:xfrm>
        </p:grpSpPr>
        <p:cxnSp>
          <p:nvCxnSpPr>
            <p:cNvPr id="26" name="直线连接符 25"/>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15" name="文本框 14"/>
          <p:cNvSpPr txBox="1"/>
          <p:nvPr/>
        </p:nvSpPr>
        <p:spPr>
          <a:xfrm>
            <a:off x="478790" y="2215515"/>
            <a:ext cx="22263735" cy="994410"/>
          </a:xfrm>
          <a:prstGeom prst="rect">
            <a:avLst/>
          </a:prstGeom>
          <a:noFill/>
        </p:spPr>
        <p:txBody>
          <a:bodyPr wrap="square" lIns="243834" tIns="121917" rIns="243834" bIns="121917" rtlCol="0">
            <a:spAutoFit/>
          </a:bodyPr>
          <a:lstStyle/>
          <a:p>
            <a:pPr>
              <a:lnSpc>
                <a:spcPts val="5865"/>
              </a:lnSpc>
            </a:pPr>
            <a:r>
              <a:rPr kumimoji="1" lang="zh-CN" altLang="en-US" b="1" dirty="0">
                <a:latin typeface="Microsoft YaHei" panose="020B0503020204020204" pitchFamily="34" charset="-122"/>
                <a:ea typeface="Microsoft YaHei" panose="020B0503020204020204" pitchFamily="34" charset="-122"/>
              </a:rPr>
              <a:t>待机状态：两个电视屏幕拼接画面</a:t>
            </a:r>
            <a:r>
              <a:rPr kumimoji="1" lang="en-US" altLang="zh-CN" b="1" dirty="0">
                <a:latin typeface="Microsoft YaHei" panose="020B0503020204020204" pitchFamily="34" charset="-122"/>
                <a:ea typeface="Microsoft YaHei" panose="020B0503020204020204" pitchFamily="34" charset="-122"/>
              </a:rPr>
              <a:t>--</a:t>
            </a:r>
            <a:r>
              <a:rPr kumimoji="1" lang="zh-CN" altLang="en-US" b="1" dirty="0">
                <a:solidFill>
                  <a:srgbClr val="FF0000"/>
                </a:solidFill>
                <a:latin typeface="Microsoft YaHei" panose="020B0503020204020204" pitchFamily="34" charset="-122"/>
                <a:ea typeface="Microsoft YaHei" panose="020B0503020204020204" pitchFamily="34" charset="-122"/>
              </a:rPr>
              <a:t>增加了城市运营的运行体征，社区医疗、旅游管理等基本数据内容</a:t>
            </a:r>
            <a:endParaRPr kumimoji="1" lang="zh-CN" altLang="en-US" b="1" dirty="0">
              <a:solidFill>
                <a:srgbClr val="FF0000"/>
              </a:solidFill>
              <a:latin typeface="Microsoft YaHei" panose="020B0503020204020204" pitchFamily="34" charset="-122"/>
              <a:ea typeface="Microsoft YaHei" panose="020B0503020204020204" pitchFamily="34" charset="-122"/>
            </a:endParaRPr>
          </a:p>
        </p:txBody>
      </p:sp>
      <p:pic>
        <p:nvPicPr>
          <p:cNvPr id="3" name="图片 2"/>
          <p:cNvPicPr>
            <a:picLocks noChangeAspect="1"/>
          </p:cNvPicPr>
          <p:nvPr/>
        </p:nvPicPr>
        <p:blipFill>
          <a:blip r:embed="rId2"/>
          <a:stretch>
            <a:fillRect/>
          </a:stretch>
        </p:blipFill>
        <p:spPr>
          <a:xfrm>
            <a:off x="1477010" y="4133215"/>
            <a:ext cx="20464145" cy="5737225"/>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p:nvPr/>
        </p:nvPicPr>
        <p:blipFill>
          <a:blip r:embed="rId1" cstate="email"/>
          <a:stretch>
            <a:fillRect/>
          </a:stretch>
        </p:blipFill>
        <p:spPr>
          <a:xfrm>
            <a:off x="3" y="13539422"/>
            <a:ext cx="24393573" cy="176581"/>
          </a:xfrm>
          <a:prstGeom prst="rect">
            <a:avLst/>
          </a:prstGeom>
        </p:spPr>
      </p:pic>
      <p:sp>
        <p:nvSpPr>
          <p:cNvPr id="21" name="文本框 20"/>
          <p:cNvSpPr txBox="1"/>
          <p:nvPr/>
        </p:nvSpPr>
        <p:spPr>
          <a:xfrm>
            <a:off x="478700" y="329275"/>
            <a:ext cx="4102393" cy="707880"/>
          </a:xfrm>
          <a:prstGeom prst="rect">
            <a:avLst/>
          </a:prstGeom>
          <a:noFill/>
        </p:spPr>
        <p:txBody>
          <a:bodyPr wrap="none" lIns="243834" tIns="121917" rIns="243834" bIns="121917" rtlCol="0">
            <a:spAutoFit/>
          </a:bodyPr>
          <a:lstStyle/>
          <a:p>
            <a:pPr algn="l" defTabSz="2437765" hangingPunct="1">
              <a:defRPr/>
            </a:pPr>
            <a:r>
              <a:rPr kumimoji="1" lang="en-US" altLang="zh-CN" b="1" dirty="0">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b="1" dirty="0">
                <a:latin typeface="Microsoft YaHei" panose="020B0503020204020204" pitchFamily="34" charset="-122"/>
                <a:ea typeface="Microsoft YaHei" panose="020B0503020204020204" pitchFamily="34" charset="-122"/>
                <a:cs typeface="Microsoft YaHei" panose="020B0503020204020204" pitchFamily="34" charset="-122"/>
              </a:rPr>
              <a:t>新型智慧城市沙盘</a:t>
            </a:r>
            <a:endParaRPr kumimoji="1" lang="zh-CN" altLang="en-US" kern="1200" dirty="0">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2" name="组 63"/>
          <p:cNvGrpSpPr/>
          <p:nvPr/>
        </p:nvGrpSpPr>
        <p:grpSpPr>
          <a:xfrm rot="10800000">
            <a:off x="2" y="1289383"/>
            <a:ext cx="5488957" cy="3533"/>
            <a:chOff x="0" y="960623"/>
            <a:chExt cx="2744479" cy="1767"/>
          </a:xfrm>
        </p:grpSpPr>
        <p:cxnSp>
          <p:nvCxnSpPr>
            <p:cNvPr id="26" name="直线连接符 25"/>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15" name="文本框 14"/>
          <p:cNvSpPr txBox="1"/>
          <p:nvPr/>
        </p:nvSpPr>
        <p:spPr>
          <a:xfrm>
            <a:off x="478790" y="2205990"/>
            <a:ext cx="8829675" cy="994410"/>
          </a:xfrm>
          <a:prstGeom prst="rect">
            <a:avLst/>
          </a:prstGeom>
          <a:noFill/>
        </p:spPr>
        <p:txBody>
          <a:bodyPr wrap="square" lIns="243834" tIns="121917" rIns="243834" bIns="121917" rtlCol="0">
            <a:spAutoFit/>
          </a:bodyPr>
          <a:lstStyle/>
          <a:p>
            <a:pPr>
              <a:lnSpc>
                <a:spcPts val="5865"/>
              </a:lnSpc>
            </a:pPr>
            <a:r>
              <a:rPr kumimoji="1" lang="zh-CN" altLang="en-US" b="1" dirty="0">
                <a:solidFill>
                  <a:srgbClr val="FF0000"/>
                </a:solidFill>
                <a:latin typeface="Microsoft YaHei" panose="020B0503020204020204" pitchFamily="34" charset="-122"/>
                <a:ea typeface="Microsoft YaHei" panose="020B0503020204020204" pitchFamily="34" charset="-122"/>
              </a:rPr>
              <a:t>开始演示前超脑内容介绍</a:t>
            </a:r>
            <a:r>
              <a:rPr kumimoji="1" lang="en-US" altLang="zh-CN" b="1" dirty="0">
                <a:solidFill>
                  <a:srgbClr val="FF0000"/>
                </a:solidFill>
                <a:latin typeface="Microsoft YaHei" panose="020B0503020204020204" pitchFamily="34" charset="-122"/>
                <a:ea typeface="Microsoft YaHei" panose="020B0503020204020204" pitchFamily="34" charset="-122"/>
              </a:rPr>
              <a:t>-</a:t>
            </a:r>
            <a:r>
              <a:rPr kumimoji="1" lang="zh-CN" altLang="en-US" b="1" dirty="0">
                <a:solidFill>
                  <a:srgbClr val="FF0000"/>
                </a:solidFill>
                <a:latin typeface="Microsoft YaHei" panose="020B0503020204020204" pitchFamily="34" charset="-122"/>
                <a:ea typeface="Microsoft YaHei" panose="020B0503020204020204" pitchFamily="34" charset="-122"/>
              </a:rPr>
              <a:t>（新增内容</a:t>
            </a:r>
            <a:r>
              <a:rPr kumimoji="1" lang="zh-CN" altLang="en-US" b="1" dirty="0">
                <a:solidFill>
                  <a:srgbClr val="FF0000"/>
                </a:solidFill>
                <a:latin typeface="Microsoft YaHei" panose="020B0503020204020204" pitchFamily="34" charset="-122"/>
                <a:ea typeface="Microsoft YaHei" panose="020B0503020204020204" pitchFamily="34" charset="-122"/>
              </a:rPr>
              <a:t>）</a:t>
            </a:r>
            <a:endParaRPr kumimoji="1" lang="zh-CN" altLang="en-US" b="1" dirty="0">
              <a:solidFill>
                <a:srgbClr val="FF0000"/>
              </a:solidFill>
              <a:latin typeface="Microsoft YaHei" panose="020B0503020204020204" pitchFamily="34" charset="-122"/>
              <a:ea typeface="Microsoft YaHei" panose="020B0503020204020204" pitchFamily="34" charset="-122"/>
            </a:endParaRPr>
          </a:p>
        </p:txBody>
      </p:sp>
      <p:sp>
        <p:nvSpPr>
          <p:cNvPr id="4" name="文本框 3"/>
          <p:cNvSpPr txBox="1"/>
          <p:nvPr/>
        </p:nvSpPr>
        <p:spPr>
          <a:xfrm>
            <a:off x="3700264" y="384221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左屏</a:t>
            </a:r>
            <a:endParaRPr kumimoji="1" lang="zh-CN" altLang="en-US" b="1" dirty="0">
              <a:latin typeface="Microsoft YaHei" panose="020B0503020204020204" pitchFamily="34" charset="-122"/>
              <a:ea typeface="Microsoft YaHei" panose="020B0503020204020204" pitchFamily="34" charset="-122"/>
            </a:endParaRPr>
          </a:p>
        </p:txBody>
      </p:sp>
      <p:sp>
        <p:nvSpPr>
          <p:cNvPr id="10" name="文本框 9"/>
          <p:cNvSpPr txBox="1"/>
          <p:nvPr/>
        </p:nvSpPr>
        <p:spPr>
          <a:xfrm>
            <a:off x="12366109" y="384221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右屏</a:t>
            </a:r>
            <a:endParaRPr kumimoji="1" lang="zh-CN" altLang="en-US" b="1" dirty="0">
              <a:latin typeface="Microsoft YaHei" panose="020B0503020204020204" pitchFamily="34" charset="-122"/>
              <a:ea typeface="Microsoft YaHei" panose="020B0503020204020204" pitchFamily="34" charset="-122"/>
            </a:endParaRPr>
          </a:p>
        </p:txBody>
      </p:sp>
      <p:pic>
        <p:nvPicPr>
          <p:cNvPr id="5" name="图片 4"/>
          <p:cNvPicPr>
            <a:picLocks noChangeAspect="1"/>
          </p:cNvPicPr>
          <p:nvPr/>
        </p:nvPicPr>
        <p:blipFill>
          <a:blip r:embed="rId2"/>
          <a:stretch>
            <a:fillRect/>
          </a:stretch>
        </p:blipFill>
        <p:spPr>
          <a:xfrm>
            <a:off x="1789430" y="5441950"/>
            <a:ext cx="9368790" cy="5253990"/>
          </a:xfrm>
          <a:prstGeom prst="rect">
            <a:avLst/>
          </a:prstGeom>
        </p:spPr>
      </p:pic>
      <p:pic>
        <p:nvPicPr>
          <p:cNvPr id="6" name="图片 5"/>
          <p:cNvPicPr>
            <a:picLocks noChangeAspect="1"/>
          </p:cNvPicPr>
          <p:nvPr/>
        </p:nvPicPr>
        <p:blipFill>
          <a:blip r:embed="rId3"/>
          <a:stretch>
            <a:fillRect/>
          </a:stretch>
        </p:blipFill>
        <p:spPr>
          <a:xfrm>
            <a:off x="11220450" y="5441950"/>
            <a:ext cx="9473565" cy="5253990"/>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p:nvPr/>
        </p:nvPicPr>
        <p:blipFill>
          <a:blip r:embed="rId1" cstate="email"/>
          <a:stretch>
            <a:fillRect/>
          </a:stretch>
        </p:blipFill>
        <p:spPr>
          <a:xfrm>
            <a:off x="3" y="13539422"/>
            <a:ext cx="24393573" cy="176581"/>
          </a:xfrm>
          <a:prstGeom prst="rect">
            <a:avLst/>
          </a:prstGeom>
        </p:spPr>
      </p:pic>
      <p:sp>
        <p:nvSpPr>
          <p:cNvPr id="21" name="文本框 20"/>
          <p:cNvSpPr txBox="1"/>
          <p:nvPr/>
        </p:nvSpPr>
        <p:spPr>
          <a:xfrm>
            <a:off x="478700" y="329275"/>
            <a:ext cx="4102393" cy="707880"/>
          </a:xfrm>
          <a:prstGeom prst="rect">
            <a:avLst/>
          </a:prstGeom>
          <a:noFill/>
        </p:spPr>
        <p:txBody>
          <a:bodyPr wrap="none" lIns="243834" tIns="121917" rIns="243834" bIns="121917" rtlCol="0">
            <a:spAutoFit/>
          </a:bodyPr>
          <a:lstStyle/>
          <a:p>
            <a:pPr algn="l" defTabSz="2437765" hangingPunct="1">
              <a:defRPr/>
            </a:pPr>
            <a:r>
              <a:rPr kumimoji="1" lang="en-US" altLang="zh-CN" b="1" dirty="0">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b="1" dirty="0">
                <a:latin typeface="Microsoft YaHei" panose="020B0503020204020204" pitchFamily="34" charset="-122"/>
                <a:ea typeface="Microsoft YaHei" panose="020B0503020204020204" pitchFamily="34" charset="-122"/>
                <a:cs typeface="Microsoft YaHei" panose="020B0503020204020204" pitchFamily="34" charset="-122"/>
              </a:rPr>
              <a:t>新型智慧城市沙盘</a:t>
            </a:r>
            <a:endParaRPr kumimoji="1" lang="zh-CN" altLang="en-US" kern="1200" dirty="0">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2" name="组 63"/>
          <p:cNvGrpSpPr/>
          <p:nvPr/>
        </p:nvGrpSpPr>
        <p:grpSpPr>
          <a:xfrm rot="10800000">
            <a:off x="2" y="1289383"/>
            <a:ext cx="5488957" cy="3533"/>
            <a:chOff x="0" y="960623"/>
            <a:chExt cx="2744479" cy="1767"/>
          </a:xfrm>
        </p:grpSpPr>
        <p:cxnSp>
          <p:nvCxnSpPr>
            <p:cNvPr id="26" name="直线连接符 25"/>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15" name="文本框 14"/>
          <p:cNvSpPr txBox="1"/>
          <p:nvPr/>
        </p:nvSpPr>
        <p:spPr>
          <a:xfrm>
            <a:off x="478790" y="2237740"/>
            <a:ext cx="8829675" cy="994410"/>
          </a:xfrm>
          <a:prstGeom prst="rect">
            <a:avLst/>
          </a:prstGeom>
          <a:noFill/>
        </p:spPr>
        <p:txBody>
          <a:bodyPr wrap="square" lIns="243834" tIns="121917" rIns="243834" bIns="121917" rtlCol="0">
            <a:spAutoFit/>
          </a:bodyPr>
          <a:lstStyle/>
          <a:p>
            <a:pPr>
              <a:lnSpc>
                <a:spcPts val="5865"/>
              </a:lnSpc>
            </a:pPr>
            <a:r>
              <a:rPr kumimoji="1" lang="en-US" altLang="zh-CN" b="1" dirty="0">
                <a:latin typeface="Microsoft YaHei" panose="020B0503020204020204" pitchFamily="34" charset="-122"/>
                <a:ea typeface="Microsoft YaHei" panose="020B0503020204020204" pitchFamily="34" charset="-122"/>
              </a:rPr>
              <a:t>PAD</a:t>
            </a:r>
            <a:r>
              <a:rPr kumimoji="1" lang="zh-CN" altLang="en-US" b="1" dirty="0">
                <a:latin typeface="Microsoft YaHei" panose="020B0503020204020204" pitchFamily="34" charset="-122"/>
                <a:ea typeface="Microsoft YaHei" panose="020B0503020204020204" pitchFamily="34" charset="-122"/>
              </a:rPr>
              <a:t>中控界面</a:t>
            </a:r>
            <a:endParaRPr kumimoji="1" lang="zh-CN" altLang="en-US" b="1" dirty="0">
              <a:latin typeface="Microsoft YaHei" panose="020B0503020204020204" pitchFamily="34" charset="-122"/>
              <a:ea typeface="Microsoft YaHei" panose="020B0503020204020204" pitchFamily="34" charset="-122"/>
            </a:endParaRPr>
          </a:p>
        </p:txBody>
      </p:sp>
      <p:pic>
        <p:nvPicPr>
          <p:cNvPr id="4" name="图片 3"/>
          <p:cNvPicPr>
            <a:picLocks noChangeAspect="1"/>
          </p:cNvPicPr>
          <p:nvPr/>
        </p:nvPicPr>
        <p:blipFill>
          <a:blip r:embed="rId2"/>
          <a:stretch>
            <a:fillRect/>
          </a:stretch>
        </p:blipFill>
        <p:spPr>
          <a:xfrm>
            <a:off x="7971790" y="1292860"/>
            <a:ext cx="9377045" cy="5530850"/>
          </a:xfrm>
          <a:prstGeom prst="rect">
            <a:avLst/>
          </a:prstGeom>
        </p:spPr>
      </p:pic>
      <p:pic>
        <p:nvPicPr>
          <p:cNvPr id="3" name="图片 2"/>
          <p:cNvPicPr>
            <a:picLocks noChangeAspect="1"/>
          </p:cNvPicPr>
          <p:nvPr/>
        </p:nvPicPr>
        <p:blipFill>
          <a:blip r:embed="rId3"/>
          <a:stretch>
            <a:fillRect/>
          </a:stretch>
        </p:blipFill>
        <p:spPr>
          <a:xfrm>
            <a:off x="902335" y="7289800"/>
            <a:ext cx="9255125" cy="5647690"/>
          </a:xfrm>
          <a:prstGeom prst="rect">
            <a:avLst/>
          </a:prstGeom>
        </p:spPr>
      </p:pic>
      <p:pic>
        <p:nvPicPr>
          <p:cNvPr id="5" name="图片 4"/>
          <p:cNvPicPr>
            <a:picLocks noChangeAspect="1"/>
          </p:cNvPicPr>
          <p:nvPr/>
        </p:nvPicPr>
        <p:blipFill>
          <a:blip r:embed="rId4"/>
          <a:stretch>
            <a:fillRect/>
          </a:stretch>
        </p:blipFill>
        <p:spPr>
          <a:xfrm>
            <a:off x="14051915" y="7289800"/>
            <a:ext cx="9230995" cy="5647690"/>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p:nvPr/>
        </p:nvPicPr>
        <p:blipFill>
          <a:blip r:embed="rId1" cstate="email"/>
          <a:stretch>
            <a:fillRect/>
          </a:stretch>
        </p:blipFill>
        <p:spPr>
          <a:xfrm>
            <a:off x="3" y="13539422"/>
            <a:ext cx="24393573" cy="176581"/>
          </a:xfrm>
          <a:prstGeom prst="rect">
            <a:avLst/>
          </a:prstGeom>
        </p:spPr>
      </p:pic>
      <p:sp>
        <p:nvSpPr>
          <p:cNvPr id="21" name="文本框 20"/>
          <p:cNvSpPr txBox="1"/>
          <p:nvPr/>
        </p:nvSpPr>
        <p:spPr>
          <a:xfrm>
            <a:off x="478700" y="329275"/>
            <a:ext cx="4102393" cy="707880"/>
          </a:xfrm>
          <a:prstGeom prst="rect">
            <a:avLst/>
          </a:prstGeom>
          <a:noFill/>
        </p:spPr>
        <p:txBody>
          <a:bodyPr wrap="none" lIns="243834" tIns="121917" rIns="243834" bIns="121917" rtlCol="0">
            <a:spAutoFit/>
          </a:bodyPr>
          <a:lstStyle/>
          <a:p>
            <a:pPr algn="l" defTabSz="2437765" hangingPunct="1">
              <a:defRPr/>
            </a:pPr>
            <a:r>
              <a:rPr kumimoji="1" lang="en-US" altLang="zh-CN" b="1" dirty="0">
                <a:latin typeface="Microsoft YaHei" panose="020B0503020204020204" pitchFamily="34" charset="-122"/>
                <a:ea typeface="Microsoft YaHei" panose="020B0503020204020204" pitchFamily="34" charset="-122"/>
                <a:cs typeface="Microsoft YaHei" panose="020B0503020204020204" pitchFamily="34" charset="-122"/>
              </a:rPr>
              <a:t>5G</a:t>
            </a:r>
            <a:r>
              <a:rPr kumimoji="1" lang="zh-CN" altLang="en-US" b="1" dirty="0">
                <a:latin typeface="Microsoft YaHei" panose="020B0503020204020204" pitchFamily="34" charset="-122"/>
                <a:ea typeface="Microsoft YaHei" panose="020B0503020204020204" pitchFamily="34" charset="-122"/>
                <a:cs typeface="Microsoft YaHei" panose="020B0503020204020204" pitchFamily="34" charset="-122"/>
              </a:rPr>
              <a:t>新型智慧城市沙盘</a:t>
            </a:r>
            <a:endParaRPr kumimoji="1" lang="zh-CN" altLang="en-US" kern="1200" dirty="0">
              <a:latin typeface="Microsoft YaHei" panose="020B0503020204020204" pitchFamily="34" charset="-122"/>
              <a:ea typeface="Microsoft YaHei" panose="020B0503020204020204" pitchFamily="34" charset="-122"/>
              <a:cs typeface="Microsoft YaHei" panose="020B0503020204020204" pitchFamily="34" charset="-122"/>
            </a:endParaRPr>
          </a:p>
        </p:txBody>
      </p:sp>
      <p:grpSp>
        <p:nvGrpSpPr>
          <p:cNvPr id="2" name="组 63"/>
          <p:cNvGrpSpPr/>
          <p:nvPr/>
        </p:nvGrpSpPr>
        <p:grpSpPr>
          <a:xfrm rot="10800000">
            <a:off x="2" y="1289383"/>
            <a:ext cx="5488957" cy="3533"/>
            <a:chOff x="0" y="960623"/>
            <a:chExt cx="2744479" cy="1767"/>
          </a:xfrm>
        </p:grpSpPr>
        <p:cxnSp>
          <p:nvCxnSpPr>
            <p:cNvPr id="26" name="直线连接符 25"/>
            <p:cNvCxnSpPr/>
            <p:nvPr/>
          </p:nvCxnSpPr>
          <p:spPr>
            <a:xfrm>
              <a:off x="0" y="960623"/>
              <a:ext cx="2626244"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2672479" y="962390"/>
              <a:ext cx="72000" cy="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15" name="文本框 14"/>
          <p:cNvSpPr txBox="1"/>
          <p:nvPr/>
        </p:nvSpPr>
        <p:spPr>
          <a:xfrm>
            <a:off x="4316214" y="1891495"/>
            <a:ext cx="4456224" cy="994410"/>
          </a:xfrm>
          <a:prstGeom prst="rect">
            <a:avLst/>
          </a:prstGeom>
          <a:noFill/>
        </p:spPr>
        <p:txBody>
          <a:bodyPr wrap="square" lIns="243834" tIns="121917" rIns="243834" bIns="121917" rtlCol="0">
            <a:spAutoFit/>
          </a:bodyPr>
          <a:lstStyle/>
          <a:p>
            <a:pPr>
              <a:lnSpc>
                <a:spcPts val="5865"/>
              </a:lnSpc>
            </a:pPr>
            <a:r>
              <a:rPr kumimoji="1" lang="zh-CN" altLang="en-US" b="1" dirty="0">
                <a:latin typeface="Microsoft YaHei" panose="020B0503020204020204" pitchFamily="34" charset="-122"/>
                <a:ea typeface="Microsoft YaHei" panose="020B0503020204020204" pitchFamily="34" charset="-122"/>
              </a:rPr>
              <a:t>左屏</a:t>
            </a:r>
            <a:endParaRPr kumimoji="1" lang="zh-CN" altLang="en-US" b="1" dirty="0">
              <a:latin typeface="Microsoft YaHei" panose="020B0503020204020204" pitchFamily="34" charset="-122"/>
              <a:ea typeface="Microsoft YaHei" panose="020B0503020204020204" pitchFamily="34" charset="-122"/>
            </a:endParaRPr>
          </a:p>
        </p:txBody>
      </p:sp>
      <p:sp>
        <p:nvSpPr>
          <p:cNvPr id="25" name="TextBox 24"/>
          <p:cNvSpPr txBox="1"/>
          <p:nvPr/>
        </p:nvSpPr>
        <p:spPr>
          <a:xfrm>
            <a:off x="1699895" y="8322945"/>
            <a:ext cx="20994370" cy="4258945"/>
          </a:xfrm>
          <a:prstGeom prst="rect">
            <a:avLst/>
          </a:prstGeom>
          <a:noFill/>
        </p:spPr>
        <p:txBody>
          <a:bodyPr wrap="square" lIns="243834" tIns="121917" rIns="243834" bIns="121917" rtlCol="0">
            <a:spAutoFit/>
          </a:bodyPr>
          <a:lstStyle/>
          <a:p>
            <a:pPr algn="l">
              <a:lnSpc>
                <a:spcPct val="150000"/>
              </a:lnSpc>
            </a:pPr>
            <a:r>
              <a:rPr lang="zh-CN" altLang="en-US" sz="2900" dirty="0">
                <a:solidFill>
                  <a:srgbClr val="FF0000"/>
                </a:solidFill>
                <a:latin typeface="微软雅黑" panose="020B0503020204020204" pitchFamily="34" charset="-122"/>
                <a:ea typeface="微软雅黑" panose="020B0503020204020204" pitchFamily="34" charset="-122"/>
              </a:rPr>
              <a:t>场景一</a:t>
            </a:r>
            <a:endParaRPr lang="zh-CN" altLang="en-US" sz="2900" dirty="0">
              <a:latin typeface="微软雅黑" panose="020B0503020204020204" pitchFamily="34" charset="-122"/>
              <a:ea typeface="微软雅黑" panose="020B0503020204020204" pitchFamily="34" charset="-122"/>
            </a:endParaRPr>
          </a:p>
          <a:p>
            <a:pPr algn="l">
              <a:lnSpc>
                <a:spcPct val="150000"/>
              </a:lnSpc>
            </a:pPr>
            <a:r>
              <a:rPr lang="zh-CN" altLang="en-US" sz="2900" dirty="0">
                <a:latin typeface="微软雅黑" panose="020B0503020204020204" pitchFamily="34" charset="-122"/>
                <a:ea typeface="微软雅黑" panose="020B0503020204020204" pitchFamily="34" charset="-122"/>
              </a:rPr>
              <a:t>工厂排污空气监测</a:t>
            </a:r>
            <a:endParaRPr lang="zh-CN" altLang="en-US" sz="2900" b="0" dirty="0">
              <a:latin typeface="微软雅黑" panose="020B0503020204020204" pitchFamily="34" charset="-122"/>
              <a:ea typeface="微软雅黑" panose="020B0503020204020204" pitchFamily="34" charset="-122"/>
            </a:endParaRPr>
          </a:p>
          <a:p>
            <a:pPr algn="l">
              <a:lnSpc>
                <a:spcPct val="150000"/>
              </a:lnSpc>
            </a:pP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无人机拍摄移动至此区域拍摄画面传输至屏幕</a:t>
            </a:r>
            <a:endParaRPr lang="zh-CN" altLang="en-US" sz="2900" b="0" dirty="0">
              <a:latin typeface="微软雅黑" panose="020B0503020204020204" pitchFamily="34" charset="-122"/>
              <a:ea typeface="微软雅黑" panose="020B0503020204020204" pitchFamily="34" charset="-122"/>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rPr>
              <a:t>左屏幕增加</a:t>
            </a:r>
            <a:r>
              <a:rPr lang="en-US" altLang="zh-CN" sz="2900" b="0" dirty="0">
                <a:latin typeface="微软雅黑" panose="020B0503020204020204" pitchFamily="34" charset="-122"/>
                <a:ea typeface="微软雅黑" panose="020B0503020204020204" pitchFamily="34" charset="-122"/>
              </a:rPr>
              <a:t>AR</a:t>
            </a:r>
            <a:r>
              <a:rPr lang="zh-CN" altLang="en-US" sz="2900" b="0" dirty="0">
                <a:latin typeface="微软雅黑" panose="020B0503020204020204" pitchFamily="34" charset="-122"/>
                <a:ea typeface="微软雅黑" panose="020B0503020204020204" pitchFamily="34" charset="-122"/>
              </a:rPr>
              <a:t>特效，后台进行空气指数数据分析，弹出结果对话框。</a:t>
            </a:r>
            <a:r>
              <a:rPr lang="zh-CN" altLang="en-US" sz="2900" b="0" dirty="0">
                <a:latin typeface="微软雅黑" panose="020B0503020204020204" pitchFamily="34" charset="-122"/>
                <a:ea typeface="微软雅黑" panose="020B0503020204020204" pitchFamily="34" charset="-122"/>
                <a:sym typeface="+mn-ea"/>
              </a:rPr>
              <a:t>出现超标排放立即预警。</a:t>
            </a:r>
            <a:endParaRPr lang="zh-CN" altLang="en-US" sz="2900" b="0" dirty="0">
              <a:latin typeface="微软雅黑" panose="020B0503020204020204" pitchFamily="34" charset="-122"/>
              <a:ea typeface="微软雅黑" panose="020B0503020204020204" pitchFamily="34" charset="-122"/>
              <a:sym typeface="+mn-ea"/>
            </a:endParaRPr>
          </a:p>
          <a:p>
            <a:pPr marL="457200" indent="-457200" algn="l">
              <a:lnSpc>
                <a:spcPct val="150000"/>
              </a:lnSpc>
              <a:buFont typeface="Arial" panose="020B0604020202090204" pitchFamily="34" charset="0"/>
              <a:buChar char="•"/>
            </a:pPr>
            <a:r>
              <a:rPr lang="zh-CN" altLang="en-US" sz="2900" b="0" dirty="0">
                <a:latin typeface="微软雅黑" panose="020B0503020204020204" pitchFamily="34" charset="-122"/>
                <a:ea typeface="微软雅黑" panose="020B0503020204020204" pitchFamily="34" charset="-122"/>
                <a:sym typeface="+mn-ea"/>
              </a:rPr>
              <a:t>右屏幕同步展示在此过程中国移动的产品监控的数据</a:t>
            </a:r>
            <a:r>
              <a:rPr lang="zh-CN" altLang="en-US" sz="2900" b="0" dirty="0">
                <a:latin typeface="微软雅黑" panose="020B0503020204020204" pitchFamily="34" charset="-122"/>
                <a:ea typeface="微软雅黑" panose="020B0503020204020204" pitchFamily="34" charset="-122"/>
                <a:sym typeface="+mn-ea"/>
              </a:rPr>
              <a:t>信息内容。</a:t>
            </a:r>
            <a:endParaRPr lang="en-US" altLang="zh-CN" sz="2900" b="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2"/>
          <a:stretch>
            <a:fillRect/>
          </a:stretch>
        </p:blipFill>
        <p:spPr>
          <a:xfrm>
            <a:off x="2595245" y="3082925"/>
            <a:ext cx="8527415" cy="4803775"/>
          </a:xfrm>
          <a:prstGeom prst="rect">
            <a:avLst/>
          </a:prstGeom>
        </p:spPr>
      </p:pic>
      <p:sp>
        <p:nvSpPr>
          <p:cNvPr id="5" name="文本框 4"/>
          <p:cNvSpPr txBox="1"/>
          <p:nvPr/>
        </p:nvSpPr>
        <p:spPr>
          <a:xfrm>
            <a:off x="13032859" y="1891495"/>
            <a:ext cx="4456224" cy="994410"/>
          </a:xfrm>
          <a:prstGeom prst="rect">
            <a:avLst/>
          </a:prstGeom>
          <a:noFill/>
        </p:spPr>
        <p:txBody>
          <a:bodyPr wrap="square" lIns="243834" tIns="121917" rIns="243834" bIns="121917" rtlCol="0">
            <a:spAutoFit/>
          </a:bodyPr>
          <a:p>
            <a:pPr>
              <a:lnSpc>
                <a:spcPts val="5865"/>
              </a:lnSpc>
            </a:pPr>
            <a:r>
              <a:rPr kumimoji="1" lang="zh-CN" altLang="en-US" b="1" dirty="0">
                <a:latin typeface="Microsoft YaHei" panose="020B0503020204020204" pitchFamily="34" charset="-122"/>
                <a:ea typeface="Microsoft YaHei" panose="020B0503020204020204" pitchFamily="34" charset="-122"/>
              </a:rPr>
              <a:t>右屏</a:t>
            </a:r>
            <a:endParaRPr kumimoji="1" lang="zh-CN" altLang="en-US" b="1" dirty="0">
              <a:latin typeface="Microsoft YaHei" panose="020B0503020204020204" pitchFamily="34" charset="-122"/>
              <a:ea typeface="Microsoft YaHei" panose="020B0503020204020204" pitchFamily="34" charset="-122"/>
            </a:endParaRPr>
          </a:p>
        </p:txBody>
      </p:sp>
      <p:pic>
        <p:nvPicPr>
          <p:cNvPr id="6" name="图片 5"/>
          <p:cNvPicPr>
            <a:picLocks noChangeAspect="1"/>
          </p:cNvPicPr>
          <p:nvPr/>
        </p:nvPicPr>
        <p:blipFill>
          <a:blip r:embed="rId3"/>
          <a:stretch>
            <a:fillRect/>
          </a:stretch>
        </p:blipFill>
        <p:spPr>
          <a:xfrm>
            <a:off x="11404600" y="3188970"/>
            <a:ext cx="8371205" cy="4697730"/>
          </a:xfrm>
          <a:prstGeom prst="rect">
            <a:avLst/>
          </a:prstGeom>
        </p:spPr>
      </p:pic>
      <p:sp>
        <p:nvSpPr>
          <p:cNvPr id="7" name="文本框 6"/>
          <p:cNvSpPr txBox="1"/>
          <p:nvPr/>
        </p:nvSpPr>
        <p:spPr>
          <a:xfrm>
            <a:off x="12459335" y="8322628"/>
            <a:ext cx="6261100" cy="56324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
        <p:nvSpPr>
          <p:cNvPr id="8" name="文本框 7"/>
          <p:cNvSpPr txBox="1"/>
          <p:nvPr/>
        </p:nvSpPr>
        <p:spPr>
          <a:xfrm>
            <a:off x="4316095" y="8322628"/>
            <a:ext cx="6261100" cy="56324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rPr>
              <a:t>界面内会增加一些动效</a:t>
            </a:r>
            <a:endParaRPr kumimoji="0" lang="zh-CN" altLang="en-US"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endParaRPr>
          </a:p>
        </p:txBody>
      </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1609</Words>
  <Application>WPS 表格</Application>
  <PresentationFormat>自定义</PresentationFormat>
  <Paragraphs>181</Paragraphs>
  <Slides>15</Slides>
  <Notes>2</Notes>
  <HiddenSlides>0</HiddenSlides>
  <MMClips>0</MMClips>
  <ScaleCrop>false</ScaleCrop>
  <HeadingPairs>
    <vt:vector size="6" baseType="variant">
      <vt:variant>
        <vt:lpstr>已用的字体</vt:lpstr>
      </vt:variant>
      <vt:variant>
        <vt:i4>23</vt:i4>
      </vt:variant>
      <vt:variant>
        <vt:lpstr>主题</vt:lpstr>
      </vt:variant>
      <vt:variant>
        <vt:i4>1</vt:i4>
      </vt:variant>
      <vt:variant>
        <vt:lpstr>幻灯片标题</vt:lpstr>
      </vt:variant>
      <vt:variant>
        <vt:i4>15</vt:i4>
      </vt:variant>
    </vt:vector>
  </HeadingPairs>
  <TitlesOfParts>
    <vt:vector size="39" baseType="lpstr">
      <vt:lpstr>Arial</vt:lpstr>
      <vt:lpstr>方正书宋_GBK</vt:lpstr>
      <vt:lpstr>Wingdings</vt:lpstr>
      <vt:lpstr>Helvetica Neue</vt:lpstr>
      <vt:lpstr>Helvetica Neue Medium</vt:lpstr>
      <vt:lpstr>Helvetica Neue Light</vt:lpstr>
      <vt:lpstr>Calibri</vt:lpstr>
      <vt:lpstr>Helvetica</vt:lpstr>
      <vt:lpstr>Microsoft YaHei</vt:lpstr>
      <vt:lpstr>DengXian</vt:lpstr>
      <vt:lpstr>DengXian</vt:lpstr>
      <vt:lpstr>微软雅黑</vt:lpstr>
      <vt:lpstr>Microsoft YaHei Light</vt:lpstr>
      <vt:lpstr>微软雅黑</vt:lpstr>
      <vt:lpstr>汉仪旗黑KW</vt:lpstr>
      <vt:lpstr>宋体</vt:lpstr>
      <vt:lpstr>Arial Unicode MS</vt:lpstr>
      <vt:lpstr>Thonburi</vt:lpstr>
      <vt:lpstr>汉仪书宋二KW</vt:lpstr>
      <vt:lpstr>汉仪中等线KW</vt:lpstr>
      <vt:lpstr>Helvetica Neue</vt:lpstr>
      <vt:lpstr>苹方-简</vt:lpstr>
      <vt:lpstr>Helvetica Neue Medium</vt:lpstr>
      <vt:lpstr>White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2019年北京世界园艺博览会中国移动5G技术展示技术方案</dc:title>
  <dc:creator>38294</dc:creator>
  <cp:lastModifiedBy>joe</cp:lastModifiedBy>
  <cp:revision>276</cp:revision>
  <dcterms:created xsi:type="dcterms:W3CDTF">2019-10-10T09:35:00Z</dcterms:created>
  <dcterms:modified xsi:type="dcterms:W3CDTF">2019-10-10T09:35:00Z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2052-1.5.2.2273</vt:lpwstr>
  </property>
</Properties>
</file>